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handoutMasterIdLst>
    <p:handoutMasterId r:id="rId14"/>
  </p:handoutMasterIdLst>
  <p:sldIdLst>
    <p:sldId id="261" r:id="rId6"/>
    <p:sldId id="326" r:id="rId7"/>
    <p:sldId id="327" r:id="rId8"/>
    <p:sldId id="328" r:id="rId9"/>
    <p:sldId id="329" r:id="rId10"/>
    <p:sldId id="330" r:id="rId11"/>
    <p:sldId id="33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Mataragiu" initials="C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97999B"/>
    <a:srgbClr val="E6E6E6"/>
    <a:srgbClr val="D22630"/>
    <a:srgbClr val="008EAA"/>
    <a:srgbClr val="00B5E2"/>
    <a:srgbClr val="DBE442"/>
    <a:srgbClr val="59621D"/>
    <a:srgbClr val="642667"/>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595" autoAdjust="0"/>
  </p:normalViewPr>
  <p:slideViewPr>
    <p:cSldViewPr snapToGrid="0">
      <p:cViewPr varScale="1">
        <p:scale>
          <a:sx n="68" d="100"/>
          <a:sy n="68" d="100"/>
        </p:scale>
        <p:origin x="84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B6B5A3-47A3-4434-8E6A-866A529081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DE973D-CE13-4F32-86DD-7E4FD8CD2C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C54A05-BD51-4DD7-ADF4-EE27BD516154}" type="datetimeFigureOut">
              <a:rPr lang="en-US" smtClean="0"/>
              <a:t>10/20/2018</a:t>
            </a:fld>
            <a:endParaRPr lang="en-US"/>
          </a:p>
        </p:txBody>
      </p:sp>
      <p:sp>
        <p:nvSpPr>
          <p:cNvPr id="4" name="Footer Placeholder 3">
            <a:extLst>
              <a:ext uri="{FF2B5EF4-FFF2-40B4-BE49-F238E27FC236}">
                <a16:creationId xmlns:a16="http://schemas.microsoft.com/office/drawing/2014/main" id="{9778004D-4E25-4755-8714-1C9EC387D8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7724CB-9EA1-4A19-9C09-7307316965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703BB9-DA06-40CA-B35B-B26CB28411CC}" type="slidenum">
              <a:rPr lang="en-US" smtClean="0"/>
              <a:t>‹#›</a:t>
            </a:fld>
            <a:endParaRPr lang="en-US"/>
          </a:p>
        </p:txBody>
      </p:sp>
    </p:spTree>
    <p:extLst>
      <p:ext uri="{BB962C8B-B14F-4D97-AF65-F5344CB8AC3E}">
        <p14:creationId xmlns:p14="http://schemas.microsoft.com/office/powerpoint/2010/main" val="1115605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8F600-162D-4B86-BB01-AD790E3B562F}"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4AA6F-31EF-4C47-B7F8-45DC9B5AD1F7}" type="slidenum">
              <a:rPr lang="en-US" smtClean="0"/>
              <a:t>‹#›</a:t>
            </a:fld>
            <a:endParaRPr lang="en-US"/>
          </a:p>
        </p:txBody>
      </p:sp>
    </p:spTree>
    <p:extLst>
      <p:ext uri="{BB962C8B-B14F-4D97-AF65-F5344CB8AC3E}">
        <p14:creationId xmlns:p14="http://schemas.microsoft.com/office/powerpoint/2010/main" val="26936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74AA6F-31EF-4C47-B7F8-45DC9B5AD1F7}" type="slidenum">
              <a:rPr lang="en-US" smtClean="0"/>
              <a:t>2</a:t>
            </a:fld>
            <a:endParaRPr lang="en-US"/>
          </a:p>
        </p:txBody>
      </p:sp>
    </p:spTree>
    <p:extLst>
      <p:ext uri="{BB962C8B-B14F-4D97-AF65-F5344CB8AC3E}">
        <p14:creationId xmlns:p14="http://schemas.microsoft.com/office/powerpoint/2010/main" val="79798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4AA6F-31EF-4C47-B7F8-45DC9B5AD1F7}" type="slidenum">
              <a:rPr lang="en-US" smtClean="0"/>
              <a:t>3</a:t>
            </a:fld>
            <a:endParaRPr lang="en-US"/>
          </a:p>
        </p:txBody>
      </p:sp>
    </p:spTree>
    <p:extLst>
      <p:ext uri="{BB962C8B-B14F-4D97-AF65-F5344CB8AC3E}">
        <p14:creationId xmlns:p14="http://schemas.microsoft.com/office/powerpoint/2010/main" val="329756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74AA6F-31EF-4C47-B7F8-45DC9B5AD1F7}" type="slidenum">
              <a:rPr lang="en-US" smtClean="0"/>
              <a:t>5</a:t>
            </a:fld>
            <a:endParaRPr lang="en-US"/>
          </a:p>
        </p:txBody>
      </p:sp>
    </p:spTree>
    <p:extLst>
      <p:ext uri="{BB962C8B-B14F-4D97-AF65-F5344CB8AC3E}">
        <p14:creationId xmlns:p14="http://schemas.microsoft.com/office/powerpoint/2010/main" val="3040388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D37B-F61C-4E2B-9271-44A6DDD3FFDF}"/>
              </a:ext>
            </a:extLst>
          </p:cNvPr>
          <p:cNvSpPr>
            <a:spLocks noGrp="1"/>
          </p:cNvSpPr>
          <p:nvPr>
            <p:ph type="ctrTitle"/>
          </p:nvPr>
        </p:nvSpPr>
        <p:spPr>
          <a:xfrm>
            <a:off x="1524000" y="1307091"/>
            <a:ext cx="9144000" cy="928110"/>
          </a:xfrm>
        </p:spPr>
        <p:txBody>
          <a:bodyPr anchor="b">
            <a:normAutofit/>
          </a:bodyPr>
          <a:lstStyle>
            <a:lvl1pPr algn="ct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DAA49EB2-846B-44D1-819E-D23E8236357D}"/>
              </a:ext>
            </a:extLst>
          </p:cNvPr>
          <p:cNvSpPr>
            <a:spLocks noGrp="1"/>
          </p:cNvSpPr>
          <p:nvPr>
            <p:ph type="subTitle" idx="1"/>
          </p:nvPr>
        </p:nvSpPr>
        <p:spPr>
          <a:xfrm>
            <a:off x="1524000" y="2364366"/>
            <a:ext cx="9144000" cy="434253"/>
          </a:xfrm>
        </p:spPr>
        <p:txBody>
          <a:bodyPr>
            <a:normAutofit/>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Box 10">
            <a:extLst>
              <a:ext uri="{FF2B5EF4-FFF2-40B4-BE49-F238E27FC236}">
                <a16:creationId xmlns:a16="http://schemas.microsoft.com/office/drawing/2014/main" id="{BCF12E66-01A3-4538-8685-E399D0057C41}"/>
              </a:ext>
            </a:extLst>
          </p:cNvPr>
          <p:cNvSpPr txBox="1"/>
          <p:nvPr userDrawn="1"/>
        </p:nvSpPr>
        <p:spPr>
          <a:xfrm>
            <a:off x="310485" y="6397409"/>
            <a:ext cx="2170546" cy="307777"/>
          </a:xfrm>
          <a:prstGeom prst="rect">
            <a:avLst/>
          </a:prstGeom>
          <a:noFill/>
          <a:effectLst>
            <a:outerShdw blurRad="50800" dist="38100" dir="16200000" rotWithShape="0">
              <a:prstClr val="black">
                <a:alpha val="40000"/>
              </a:prstClr>
            </a:outerShdw>
          </a:effectLst>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www.pkf.com</a:t>
            </a:r>
          </a:p>
        </p:txBody>
      </p:sp>
      <p:sp>
        <p:nvSpPr>
          <p:cNvPr id="13" name="TextBox 12">
            <a:extLst>
              <a:ext uri="{FF2B5EF4-FFF2-40B4-BE49-F238E27FC236}">
                <a16:creationId xmlns:a16="http://schemas.microsoft.com/office/drawing/2014/main" id="{1B2B397D-E835-45DA-81F4-791DE55EA982}"/>
              </a:ext>
            </a:extLst>
          </p:cNvPr>
          <p:cNvSpPr txBox="1"/>
          <p:nvPr userDrawn="1"/>
        </p:nvSpPr>
        <p:spPr>
          <a:xfrm>
            <a:off x="310485" y="274113"/>
            <a:ext cx="2947595" cy="284693"/>
          </a:xfrm>
          <a:prstGeom prst="rect">
            <a:avLst/>
          </a:prstGeom>
          <a:noFill/>
        </p:spPr>
        <p:txBody>
          <a:bodyPr wrap="square" rtlCol="0">
            <a:spAutoFit/>
          </a:bodyPr>
          <a:lstStyle/>
          <a:p>
            <a:r>
              <a:rPr lang="en-US" sz="1250" dirty="0">
                <a:solidFill>
                  <a:schemeClr val="tx1"/>
                </a:solidFill>
                <a:latin typeface="HelveticaNeueLT Pro 55 Roman" panose="020B0604020202020204" pitchFamily="34" charset="0"/>
              </a:rPr>
              <a:t>PKF International</a:t>
            </a:r>
          </a:p>
        </p:txBody>
      </p:sp>
      <p:pic>
        <p:nvPicPr>
          <p:cNvPr id="8" name="Picture 7">
            <a:extLst>
              <a:ext uri="{FF2B5EF4-FFF2-40B4-BE49-F238E27FC236}">
                <a16:creationId xmlns:a16="http://schemas.microsoft.com/office/drawing/2014/main" id="{469B488A-6BBA-4B8D-B066-F7BFDBE707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73077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506710-F497-419F-A6C1-CA61E0815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874" y="6110190"/>
            <a:ext cx="1552575" cy="716573"/>
          </a:xfrm>
          <a:prstGeom prst="rect">
            <a:avLst/>
          </a:prstGeom>
        </p:spPr>
      </p:pic>
      <p:sp>
        <p:nvSpPr>
          <p:cNvPr id="17" name="Text Placeholder 7">
            <a:extLst>
              <a:ext uri="{FF2B5EF4-FFF2-40B4-BE49-F238E27FC236}">
                <a16:creationId xmlns:a16="http://schemas.microsoft.com/office/drawing/2014/main" id="{621D8B02-C65E-4DB8-9CE6-DC8CAE1A9E9D}"/>
              </a:ext>
            </a:extLst>
          </p:cNvPr>
          <p:cNvSpPr>
            <a:spLocks noGrp="1"/>
          </p:cNvSpPr>
          <p:nvPr>
            <p:ph type="body" sz="quarter" idx="12" hasCustomPrompt="1"/>
          </p:nvPr>
        </p:nvSpPr>
        <p:spPr>
          <a:xfrm>
            <a:off x="506730" y="1172384"/>
            <a:ext cx="11313795" cy="4647391"/>
          </a:xfrm>
          <a:prstGeom prst="rect">
            <a:avLst/>
          </a:prstGeom>
        </p:spPr>
        <p:txBody>
          <a:bodyPr vert="horz">
            <a:normAutofit/>
          </a:bodyPr>
          <a:lstStyle>
            <a:lvl1pPr marL="342900" indent="-342900">
              <a:buClr>
                <a:srgbClr val="C00000"/>
              </a:buClr>
              <a:buFont typeface="Arial" panose="020B0604020202020204" pitchFamily="34" charset="0"/>
              <a:buChar char="•"/>
              <a:defRPr sz="2400">
                <a:solidFill>
                  <a:srgbClr val="191919"/>
                </a:solidFill>
              </a:defRPr>
            </a:lvl1pPr>
            <a:lvl2pPr marL="685800" indent="-228600">
              <a:buClr>
                <a:srgbClr val="C00000"/>
              </a:buClr>
              <a:buFont typeface="Arial" panose="020B0604020202020204" pitchFamily="34" charset="0"/>
              <a:buChar char="‒"/>
              <a:defRPr sz="2000">
                <a:solidFill>
                  <a:srgbClr val="191919"/>
                </a:solidFill>
              </a:defRPr>
            </a:lvl2pPr>
            <a:lvl3pPr marL="1143000" indent="-228600">
              <a:buClr>
                <a:srgbClr val="C00000"/>
              </a:buClr>
              <a:buFont typeface="Arial" panose="020B0604020202020204" pitchFamily="34" charset="0"/>
              <a:buChar char="•"/>
              <a:defRPr sz="1800">
                <a:solidFill>
                  <a:srgbClr val="191919"/>
                </a:solidFill>
              </a:defRPr>
            </a:lvl3pPr>
            <a:lvl4pPr marL="1600200" indent="-228600">
              <a:buClr>
                <a:srgbClr val="D22630"/>
              </a:buClr>
              <a:buFont typeface="Arial" panose="020B0604020202020204" pitchFamily="34" charset="0"/>
              <a:buChar char="‒"/>
              <a:defRPr sz="1600">
                <a:solidFill>
                  <a:srgbClr val="191919"/>
                </a:solidFill>
              </a:defRPr>
            </a:lvl4pPr>
            <a:lvl5pPr marL="2057400" indent="-228600">
              <a:buClr>
                <a:srgbClr val="D22630"/>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8">
            <a:extLst>
              <a:ext uri="{FF2B5EF4-FFF2-40B4-BE49-F238E27FC236}">
                <a16:creationId xmlns:a16="http://schemas.microsoft.com/office/drawing/2014/main" id="{E9607E03-06AD-4C1B-BA4F-32B14F19DF18}"/>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D6EB59A0-8EAE-499A-89B5-2A58189842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223869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506710-F497-419F-A6C1-CA61E0815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874" y="6110190"/>
            <a:ext cx="1552575" cy="716573"/>
          </a:xfrm>
          <a:prstGeom prst="rect">
            <a:avLst/>
          </a:prstGeom>
        </p:spPr>
      </p:pic>
      <p:sp>
        <p:nvSpPr>
          <p:cNvPr id="17" name="Text Placeholder 7">
            <a:extLst>
              <a:ext uri="{FF2B5EF4-FFF2-40B4-BE49-F238E27FC236}">
                <a16:creationId xmlns:a16="http://schemas.microsoft.com/office/drawing/2014/main" id="{621D8B02-C65E-4DB8-9CE6-DC8CAE1A9E9D}"/>
              </a:ext>
            </a:extLst>
          </p:cNvPr>
          <p:cNvSpPr>
            <a:spLocks noGrp="1"/>
          </p:cNvSpPr>
          <p:nvPr>
            <p:ph type="body" sz="quarter" idx="12" hasCustomPrompt="1"/>
          </p:nvPr>
        </p:nvSpPr>
        <p:spPr>
          <a:xfrm>
            <a:off x="506730" y="1172384"/>
            <a:ext cx="11313795" cy="4647391"/>
          </a:xfrm>
          <a:prstGeom prst="rect">
            <a:avLst/>
          </a:prstGeom>
        </p:spPr>
        <p:txBody>
          <a:bodyPr vert="horz">
            <a:normAutofit/>
          </a:bodyPr>
          <a:lstStyle>
            <a:lvl1pPr marL="342900" indent="-342900">
              <a:buClr>
                <a:srgbClr val="C5299B"/>
              </a:buClr>
              <a:buFont typeface="Arial" panose="020B0604020202020204" pitchFamily="34" charset="0"/>
              <a:buChar char="•"/>
              <a:defRPr sz="2400">
                <a:solidFill>
                  <a:srgbClr val="191919"/>
                </a:solidFill>
              </a:defRPr>
            </a:lvl1pPr>
            <a:lvl2pPr marL="685800" indent="-228600">
              <a:buClr>
                <a:srgbClr val="C5299B"/>
              </a:buClr>
              <a:buFont typeface="Arial" panose="020B0604020202020204" pitchFamily="34" charset="0"/>
              <a:buChar char="‒"/>
              <a:defRPr sz="2000">
                <a:solidFill>
                  <a:srgbClr val="191919"/>
                </a:solidFill>
              </a:defRPr>
            </a:lvl2pPr>
            <a:lvl3pPr marL="1143000" indent="-228600">
              <a:buClr>
                <a:srgbClr val="C5299B"/>
              </a:buClr>
              <a:buFont typeface="Arial" panose="020B0604020202020204" pitchFamily="34" charset="0"/>
              <a:buChar char="•"/>
              <a:defRPr sz="1800">
                <a:solidFill>
                  <a:srgbClr val="191919"/>
                </a:solidFill>
              </a:defRPr>
            </a:lvl3pPr>
            <a:lvl4pPr marL="1600200" indent="-228600">
              <a:buClr>
                <a:srgbClr val="C5299B"/>
              </a:buClr>
              <a:buFont typeface="Arial" panose="020B0604020202020204" pitchFamily="34" charset="0"/>
              <a:buChar char="‒"/>
              <a:defRPr sz="1600">
                <a:solidFill>
                  <a:srgbClr val="191919"/>
                </a:solidFill>
              </a:defRPr>
            </a:lvl4pPr>
            <a:lvl5pPr marL="2057400" indent="-228600">
              <a:buClr>
                <a:srgbClr val="C5299B"/>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8">
            <a:extLst>
              <a:ext uri="{FF2B5EF4-FFF2-40B4-BE49-F238E27FC236}">
                <a16:creationId xmlns:a16="http://schemas.microsoft.com/office/drawing/2014/main" id="{B1CE2C1F-1082-4EAB-965A-078CB5741B2D}"/>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C35C40C9-8DEE-4FC2-A10F-483CED7725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1693614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506710-F497-419F-A6C1-CA61E0815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874" y="6110190"/>
            <a:ext cx="1552575" cy="716573"/>
          </a:xfrm>
          <a:prstGeom prst="rect">
            <a:avLst/>
          </a:prstGeom>
        </p:spPr>
      </p:pic>
      <p:sp>
        <p:nvSpPr>
          <p:cNvPr id="17" name="Text Placeholder 7">
            <a:extLst>
              <a:ext uri="{FF2B5EF4-FFF2-40B4-BE49-F238E27FC236}">
                <a16:creationId xmlns:a16="http://schemas.microsoft.com/office/drawing/2014/main" id="{621D8B02-C65E-4DB8-9CE6-DC8CAE1A9E9D}"/>
              </a:ext>
            </a:extLst>
          </p:cNvPr>
          <p:cNvSpPr>
            <a:spLocks noGrp="1"/>
          </p:cNvSpPr>
          <p:nvPr>
            <p:ph type="body" sz="quarter" idx="12" hasCustomPrompt="1"/>
          </p:nvPr>
        </p:nvSpPr>
        <p:spPr>
          <a:xfrm>
            <a:off x="506730" y="1172384"/>
            <a:ext cx="11313795" cy="4647391"/>
          </a:xfrm>
          <a:prstGeom prst="rect">
            <a:avLst/>
          </a:prstGeom>
        </p:spPr>
        <p:txBody>
          <a:bodyPr vert="horz">
            <a:normAutofit/>
          </a:bodyPr>
          <a:lstStyle>
            <a:lvl1pPr marL="342900" indent="-342900">
              <a:buClr>
                <a:srgbClr val="642667"/>
              </a:buClr>
              <a:buFont typeface="Arial" panose="020B0604020202020204" pitchFamily="34" charset="0"/>
              <a:buChar char="•"/>
              <a:defRPr sz="2400">
                <a:solidFill>
                  <a:srgbClr val="191919"/>
                </a:solidFill>
              </a:defRPr>
            </a:lvl1pPr>
            <a:lvl2pPr marL="685800" indent="-228600">
              <a:buClr>
                <a:srgbClr val="642667"/>
              </a:buClr>
              <a:buFont typeface="Arial" panose="020B0604020202020204" pitchFamily="34" charset="0"/>
              <a:buChar char="‒"/>
              <a:defRPr sz="2000">
                <a:solidFill>
                  <a:srgbClr val="191919"/>
                </a:solidFill>
              </a:defRPr>
            </a:lvl2pPr>
            <a:lvl3pPr marL="1143000" indent="-228600">
              <a:buClr>
                <a:srgbClr val="642667"/>
              </a:buClr>
              <a:buFont typeface="Arial" panose="020B0604020202020204" pitchFamily="34" charset="0"/>
              <a:buChar char="•"/>
              <a:defRPr sz="1800">
                <a:solidFill>
                  <a:srgbClr val="191919"/>
                </a:solidFill>
              </a:defRPr>
            </a:lvl3pPr>
            <a:lvl4pPr marL="1600200" indent="-228600">
              <a:buClr>
                <a:srgbClr val="642667"/>
              </a:buClr>
              <a:buFont typeface="Arial" panose="020B0604020202020204" pitchFamily="34" charset="0"/>
              <a:buChar char="‒"/>
              <a:defRPr sz="1600">
                <a:solidFill>
                  <a:srgbClr val="191919"/>
                </a:solidFill>
              </a:defRPr>
            </a:lvl4pPr>
            <a:lvl5pPr marL="2057400" indent="-228600">
              <a:buClr>
                <a:srgbClr val="642667"/>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8">
            <a:extLst>
              <a:ext uri="{FF2B5EF4-FFF2-40B4-BE49-F238E27FC236}">
                <a16:creationId xmlns:a16="http://schemas.microsoft.com/office/drawing/2014/main" id="{6F575568-C4D9-471D-BF5D-5460F82825FB}"/>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5A45AA6A-115D-4099-9B9B-1841B745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69727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506710-F497-419F-A6C1-CA61E0815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874" y="6110190"/>
            <a:ext cx="1552575" cy="716573"/>
          </a:xfrm>
          <a:prstGeom prst="rect">
            <a:avLst/>
          </a:prstGeom>
        </p:spPr>
      </p:pic>
      <p:sp>
        <p:nvSpPr>
          <p:cNvPr id="17" name="Text Placeholder 7">
            <a:extLst>
              <a:ext uri="{FF2B5EF4-FFF2-40B4-BE49-F238E27FC236}">
                <a16:creationId xmlns:a16="http://schemas.microsoft.com/office/drawing/2014/main" id="{621D8B02-C65E-4DB8-9CE6-DC8CAE1A9E9D}"/>
              </a:ext>
            </a:extLst>
          </p:cNvPr>
          <p:cNvSpPr>
            <a:spLocks noGrp="1"/>
          </p:cNvSpPr>
          <p:nvPr>
            <p:ph type="body" sz="quarter" idx="12" hasCustomPrompt="1"/>
          </p:nvPr>
        </p:nvSpPr>
        <p:spPr>
          <a:xfrm>
            <a:off x="506730" y="1172384"/>
            <a:ext cx="11313795" cy="4647391"/>
          </a:xfrm>
          <a:prstGeom prst="rect">
            <a:avLst/>
          </a:prstGeom>
        </p:spPr>
        <p:txBody>
          <a:bodyPr vert="horz">
            <a:normAutofit/>
          </a:bodyPr>
          <a:lstStyle>
            <a:lvl1pPr marL="342900" indent="-342900">
              <a:buClr>
                <a:srgbClr val="DBE442"/>
              </a:buClr>
              <a:buFont typeface="Arial" panose="020B0604020202020204" pitchFamily="34" charset="0"/>
              <a:buChar char="•"/>
              <a:defRPr sz="2400">
                <a:solidFill>
                  <a:srgbClr val="191919"/>
                </a:solidFill>
              </a:defRPr>
            </a:lvl1pPr>
            <a:lvl2pPr marL="685800" indent="-228600">
              <a:buClr>
                <a:srgbClr val="DBE442"/>
              </a:buClr>
              <a:buFont typeface="Arial" panose="020B0604020202020204" pitchFamily="34" charset="0"/>
              <a:buChar char="‒"/>
              <a:defRPr sz="2000">
                <a:solidFill>
                  <a:srgbClr val="191919"/>
                </a:solidFill>
              </a:defRPr>
            </a:lvl2pPr>
            <a:lvl3pPr marL="1143000" indent="-228600">
              <a:buClr>
                <a:srgbClr val="DBE442"/>
              </a:buClr>
              <a:buFont typeface="Arial" panose="020B0604020202020204" pitchFamily="34" charset="0"/>
              <a:buChar char="•"/>
              <a:defRPr sz="1800">
                <a:solidFill>
                  <a:srgbClr val="191919"/>
                </a:solidFill>
              </a:defRPr>
            </a:lvl3pPr>
            <a:lvl4pPr marL="1600200" indent="-228600">
              <a:buClr>
                <a:srgbClr val="DBE442"/>
              </a:buClr>
              <a:buFont typeface="Arial" panose="020B0604020202020204" pitchFamily="34" charset="0"/>
              <a:buChar char="‒"/>
              <a:defRPr sz="1600">
                <a:solidFill>
                  <a:srgbClr val="191919"/>
                </a:solidFill>
              </a:defRPr>
            </a:lvl4pPr>
            <a:lvl5pPr marL="2057400" indent="-228600">
              <a:buClr>
                <a:srgbClr val="DBE442"/>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8">
            <a:extLst>
              <a:ext uri="{FF2B5EF4-FFF2-40B4-BE49-F238E27FC236}">
                <a16:creationId xmlns:a16="http://schemas.microsoft.com/office/drawing/2014/main" id="{2FED7FD3-D90D-45DC-9C3D-7643A31B65D0}"/>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FAC18E32-F6EF-4665-B1CE-5AAB2663A7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4271151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506710-F497-419F-A6C1-CA61E0815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874" y="6110190"/>
            <a:ext cx="1552575" cy="716573"/>
          </a:xfrm>
          <a:prstGeom prst="rect">
            <a:avLst/>
          </a:prstGeom>
        </p:spPr>
      </p:pic>
      <p:sp>
        <p:nvSpPr>
          <p:cNvPr id="17" name="Text Placeholder 7">
            <a:extLst>
              <a:ext uri="{FF2B5EF4-FFF2-40B4-BE49-F238E27FC236}">
                <a16:creationId xmlns:a16="http://schemas.microsoft.com/office/drawing/2014/main" id="{621D8B02-C65E-4DB8-9CE6-DC8CAE1A9E9D}"/>
              </a:ext>
            </a:extLst>
          </p:cNvPr>
          <p:cNvSpPr>
            <a:spLocks noGrp="1"/>
          </p:cNvSpPr>
          <p:nvPr>
            <p:ph type="body" sz="quarter" idx="12" hasCustomPrompt="1"/>
          </p:nvPr>
        </p:nvSpPr>
        <p:spPr>
          <a:xfrm>
            <a:off x="506730" y="1172384"/>
            <a:ext cx="11313795" cy="4647391"/>
          </a:xfrm>
          <a:prstGeom prst="rect">
            <a:avLst/>
          </a:prstGeom>
        </p:spPr>
        <p:txBody>
          <a:bodyPr vert="horz">
            <a:normAutofit/>
          </a:bodyPr>
          <a:lstStyle>
            <a:lvl1pPr marL="342900" indent="-342900">
              <a:buClr>
                <a:srgbClr val="78BE20"/>
              </a:buClr>
              <a:buFont typeface="Arial" panose="020B0604020202020204" pitchFamily="34" charset="0"/>
              <a:buChar char="•"/>
              <a:defRPr sz="2400">
                <a:solidFill>
                  <a:srgbClr val="191919"/>
                </a:solidFill>
              </a:defRPr>
            </a:lvl1pPr>
            <a:lvl2pPr marL="685800" indent="-228600">
              <a:buClr>
                <a:srgbClr val="78BE20"/>
              </a:buClr>
              <a:buFont typeface="Arial" panose="020B0604020202020204" pitchFamily="34" charset="0"/>
              <a:buChar char="‒"/>
              <a:defRPr sz="2000">
                <a:solidFill>
                  <a:srgbClr val="191919"/>
                </a:solidFill>
              </a:defRPr>
            </a:lvl2pPr>
            <a:lvl3pPr marL="1143000" indent="-228600">
              <a:buClr>
                <a:srgbClr val="78BE20"/>
              </a:buClr>
              <a:buFont typeface="Arial" panose="020B0604020202020204" pitchFamily="34" charset="0"/>
              <a:buChar char="•"/>
              <a:defRPr sz="1800">
                <a:solidFill>
                  <a:srgbClr val="191919"/>
                </a:solidFill>
              </a:defRPr>
            </a:lvl3pPr>
            <a:lvl4pPr marL="1600200" indent="-228600">
              <a:buClr>
                <a:srgbClr val="78BE20"/>
              </a:buClr>
              <a:buFont typeface="Arial" panose="020B0604020202020204" pitchFamily="34" charset="0"/>
              <a:buChar char="‒"/>
              <a:defRPr sz="1600">
                <a:solidFill>
                  <a:srgbClr val="191919"/>
                </a:solidFill>
              </a:defRPr>
            </a:lvl4pPr>
            <a:lvl5pPr marL="2057400" indent="-228600">
              <a:buClr>
                <a:srgbClr val="78BE20"/>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8">
            <a:extLst>
              <a:ext uri="{FF2B5EF4-FFF2-40B4-BE49-F238E27FC236}">
                <a16:creationId xmlns:a16="http://schemas.microsoft.com/office/drawing/2014/main" id="{2F13244A-8404-4314-88D0-949566D11E9D}"/>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1C6B388D-458E-4F69-B245-9AA24C04C4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150605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506710-F497-419F-A6C1-CA61E0815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874" y="6110190"/>
            <a:ext cx="1552575" cy="716573"/>
          </a:xfrm>
          <a:prstGeom prst="rect">
            <a:avLst/>
          </a:prstGeom>
        </p:spPr>
      </p:pic>
      <p:sp>
        <p:nvSpPr>
          <p:cNvPr id="17" name="Text Placeholder 7">
            <a:extLst>
              <a:ext uri="{FF2B5EF4-FFF2-40B4-BE49-F238E27FC236}">
                <a16:creationId xmlns:a16="http://schemas.microsoft.com/office/drawing/2014/main" id="{621D8B02-C65E-4DB8-9CE6-DC8CAE1A9E9D}"/>
              </a:ext>
            </a:extLst>
          </p:cNvPr>
          <p:cNvSpPr>
            <a:spLocks noGrp="1"/>
          </p:cNvSpPr>
          <p:nvPr>
            <p:ph type="body" sz="quarter" idx="12" hasCustomPrompt="1"/>
          </p:nvPr>
        </p:nvSpPr>
        <p:spPr>
          <a:xfrm>
            <a:off x="506730" y="1172384"/>
            <a:ext cx="11313795" cy="4647391"/>
          </a:xfrm>
          <a:prstGeom prst="rect">
            <a:avLst/>
          </a:prstGeom>
        </p:spPr>
        <p:txBody>
          <a:bodyPr vert="horz">
            <a:normAutofit/>
          </a:bodyPr>
          <a:lstStyle>
            <a:lvl1pPr marL="342900" indent="-342900">
              <a:buClr>
                <a:srgbClr val="59621D"/>
              </a:buClr>
              <a:buFont typeface="Arial" panose="020B0604020202020204" pitchFamily="34" charset="0"/>
              <a:buChar char="•"/>
              <a:defRPr sz="2400">
                <a:solidFill>
                  <a:srgbClr val="191919"/>
                </a:solidFill>
              </a:defRPr>
            </a:lvl1pPr>
            <a:lvl2pPr marL="685800" indent="-228600">
              <a:buClr>
                <a:srgbClr val="59621D"/>
              </a:buClr>
              <a:buFont typeface="Arial" panose="020B0604020202020204" pitchFamily="34" charset="0"/>
              <a:buChar char="‒"/>
              <a:defRPr sz="2000">
                <a:solidFill>
                  <a:srgbClr val="191919"/>
                </a:solidFill>
              </a:defRPr>
            </a:lvl2pPr>
            <a:lvl3pPr marL="1143000" indent="-228600">
              <a:buClr>
                <a:srgbClr val="59621D"/>
              </a:buClr>
              <a:buFont typeface="Arial" panose="020B0604020202020204" pitchFamily="34" charset="0"/>
              <a:buChar char="•"/>
              <a:defRPr sz="1800">
                <a:solidFill>
                  <a:srgbClr val="191919"/>
                </a:solidFill>
              </a:defRPr>
            </a:lvl3pPr>
            <a:lvl4pPr marL="1600200" indent="-228600">
              <a:buClr>
                <a:srgbClr val="59621D"/>
              </a:buClr>
              <a:buFont typeface="Arial" panose="020B0604020202020204" pitchFamily="34" charset="0"/>
              <a:buChar char="‒"/>
              <a:defRPr sz="1600">
                <a:solidFill>
                  <a:srgbClr val="191919"/>
                </a:solidFill>
              </a:defRPr>
            </a:lvl4pPr>
            <a:lvl5pPr marL="2057400" indent="-228600">
              <a:buClr>
                <a:srgbClr val="59621D"/>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8">
            <a:extLst>
              <a:ext uri="{FF2B5EF4-FFF2-40B4-BE49-F238E27FC236}">
                <a16:creationId xmlns:a16="http://schemas.microsoft.com/office/drawing/2014/main" id="{937FB01F-D01F-4069-9538-3EDBB384F2B8}"/>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D0C9C515-D88F-482B-AD43-202809CF95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962280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E2813F-D8BB-4120-93FD-B622249F3735}"/>
              </a:ext>
            </a:extLst>
          </p:cNvPr>
          <p:cNvSpPr/>
          <p:nvPr userDrawn="1"/>
        </p:nvSpPr>
        <p:spPr>
          <a:xfrm>
            <a:off x="3124199" y="871440"/>
            <a:ext cx="8763001" cy="52387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B52AE2-B508-4116-84B0-FEB96D508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1440"/>
            <a:ext cx="3048000" cy="5238750"/>
          </a:xfrm>
          <a:prstGeom prst="rect">
            <a:avLst/>
          </a:prstGeom>
        </p:spPr>
      </p:pic>
      <p:sp>
        <p:nvSpPr>
          <p:cNvPr id="20" name="Text Placeholder 7">
            <a:extLst>
              <a:ext uri="{FF2B5EF4-FFF2-40B4-BE49-F238E27FC236}">
                <a16:creationId xmlns:a16="http://schemas.microsoft.com/office/drawing/2014/main" id="{AFCF5115-DFE7-4942-A899-2F1422B7FC26}"/>
              </a:ext>
            </a:extLst>
          </p:cNvPr>
          <p:cNvSpPr>
            <a:spLocks noGrp="1"/>
          </p:cNvSpPr>
          <p:nvPr>
            <p:ph type="body" sz="quarter" idx="13" hasCustomPrompt="1"/>
          </p:nvPr>
        </p:nvSpPr>
        <p:spPr>
          <a:xfrm>
            <a:off x="104775" y="3004615"/>
            <a:ext cx="2695575" cy="1138759"/>
          </a:xfrm>
          <a:prstGeom prst="rect">
            <a:avLst/>
          </a:prstGeom>
        </p:spPr>
        <p:txBody>
          <a:bodyPr vert="horz">
            <a:normAutofit/>
          </a:bodyPr>
          <a:lstStyle>
            <a:lvl1pPr marL="0" indent="0" algn="ctr">
              <a:buClr>
                <a:srgbClr val="2A89B4"/>
              </a:buClr>
              <a:buFont typeface="Arial" panose="020B0604020202020204" pitchFamily="34" charset="0"/>
              <a:buNone/>
              <a:defRPr sz="3200">
                <a:solidFill>
                  <a:schemeClr val="bg1"/>
                </a:solidFill>
                <a:latin typeface="Exceptional" panose="00000500000000000000" pitchFamily="2" charset="0"/>
              </a:defRPr>
            </a:lvl1pPr>
            <a:lvl2pPr marL="685800" indent="-228600">
              <a:buClr>
                <a:srgbClr val="2A89B4"/>
              </a:buClr>
              <a:buFont typeface="Arial" panose="020B0604020202020204" pitchFamily="34" charset="0"/>
              <a:buChar char="‒"/>
              <a:defRPr sz="2400">
                <a:solidFill>
                  <a:schemeClr val="tx1">
                    <a:lumMod val="75000"/>
                    <a:lumOff val="25000"/>
                  </a:schemeClr>
                </a:solidFill>
              </a:defRPr>
            </a:lvl2pPr>
            <a:lvl3pPr marL="1143000" indent="-228600">
              <a:buClr>
                <a:srgbClr val="2A89B4"/>
              </a:buClr>
              <a:buFont typeface="Arial" panose="020B0604020202020204" pitchFamily="34" charset="0"/>
              <a:buChar char="•"/>
              <a:defRPr sz="2000">
                <a:solidFill>
                  <a:schemeClr val="tx1">
                    <a:lumMod val="75000"/>
                    <a:lumOff val="25000"/>
                  </a:schemeClr>
                </a:solidFill>
              </a:defRPr>
            </a:lvl3pPr>
            <a:lvl4pPr marL="1600200" indent="-228600">
              <a:buClr>
                <a:srgbClr val="2A89B4"/>
              </a:buClr>
              <a:buFont typeface="Arial" panose="020B0604020202020204" pitchFamily="34" charset="0"/>
              <a:buChar char="‒"/>
              <a:defRPr sz="1800">
                <a:solidFill>
                  <a:schemeClr val="tx1">
                    <a:lumMod val="75000"/>
                    <a:lumOff val="25000"/>
                  </a:schemeClr>
                </a:solidFill>
              </a:defRPr>
            </a:lvl4pPr>
            <a:lvl5pPr marL="2057400" indent="-228600">
              <a:buClr>
                <a:srgbClr val="2A89B4"/>
              </a:buClr>
              <a:buFont typeface="Arial" panose="020B0604020202020204" pitchFamily="34" charset="0"/>
              <a:buChar char="»"/>
              <a:defRPr sz="1600">
                <a:solidFill>
                  <a:schemeClr val="tx1">
                    <a:lumMod val="75000"/>
                    <a:lumOff val="25000"/>
                  </a:schemeClr>
                </a:solidFill>
              </a:defRPr>
            </a:lvl5pPr>
          </a:lstStyle>
          <a:p>
            <a:pPr lvl="0"/>
            <a:r>
              <a:rPr lang="en-GB" dirty="0"/>
              <a:t>Click to edit text styles</a:t>
            </a:r>
          </a:p>
        </p:txBody>
      </p:sp>
      <p:sp>
        <p:nvSpPr>
          <p:cNvPr id="12" name="Text Placeholder 7">
            <a:extLst>
              <a:ext uri="{FF2B5EF4-FFF2-40B4-BE49-F238E27FC236}">
                <a16:creationId xmlns:a16="http://schemas.microsoft.com/office/drawing/2014/main" id="{FB56CAD8-7D3F-41FA-99D7-A4512BC3C2C8}"/>
              </a:ext>
            </a:extLst>
          </p:cNvPr>
          <p:cNvSpPr>
            <a:spLocks noGrp="1"/>
          </p:cNvSpPr>
          <p:nvPr>
            <p:ph type="body" sz="quarter" idx="14" hasCustomPrompt="1"/>
          </p:nvPr>
        </p:nvSpPr>
        <p:spPr>
          <a:xfrm>
            <a:off x="3605796" y="1172384"/>
            <a:ext cx="7795630" cy="4647391"/>
          </a:xfrm>
          <a:prstGeom prst="rect">
            <a:avLst/>
          </a:prstGeom>
        </p:spPr>
        <p:txBody>
          <a:bodyPr vert="horz">
            <a:normAutofit/>
          </a:bodyPr>
          <a:lstStyle>
            <a:lvl1pPr marL="342900" indent="-342900">
              <a:buClr>
                <a:srgbClr val="00B5E2"/>
              </a:buClr>
              <a:buFont typeface="Arial" panose="020B0604020202020204" pitchFamily="34" charset="0"/>
              <a:buChar char="•"/>
              <a:defRPr sz="2400">
                <a:solidFill>
                  <a:srgbClr val="191919"/>
                </a:solidFill>
              </a:defRPr>
            </a:lvl1pPr>
            <a:lvl2pPr marL="685800" indent="-228600">
              <a:buClr>
                <a:srgbClr val="00B5E2"/>
              </a:buClr>
              <a:buFont typeface="Arial" panose="020B0604020202020204" pitchFamily="34" charset="0"/>
              <a:buChar char="‒"/>
              <a:defRPr sz="2000">
                <a:solidFill>
                  <a:srgbClr val="191919"/>
                </a:solidFill>
              </a:defRPr>
            </a:lvl2pPr>
            <a:lvl3pPr marL="1143000" indent="-228600">
              <a:buClr>
                <a:srgbClr val="00B5E2"/>
              </a:buClr>
              <a:buFont typeface="Arial" panose="020B0604020202020204" pitchFamily="34" charset="0"/>
              <a:buChar char="•"/>
              <a:defRPr sz="1800">
                <a:solidFill>
                  <a:srgbClr val="191919"/>
                </a:solidFill>
              </a:defRPr>
            </a:lvl3pPr>
            <a:lvl4pPr marL="1600200" indent="-228600">
              <a:buClr>
                <a:srgbClr val="00B5E2"/>
              </a:buClr>
              <a:buFont typeface="Arial" panose="020B0604020202020204" pitchFamily="34" charset="0"/>
              <a:buChar char="‒"/>
              <a:defRPr sz="1600">
                <a:solidFill>
                  <a:srgbClr val="191919"/>
                </a:solidFill>
              </a:defRPr>
            </a:lvl4pPr>
            <a:lvl5pPr marL="2057400" indent="-228600">
              <a:buClr>
                <a:srgbClr val="00B5E2"/>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8">
            <a:extLst>
              <a:ext uri="{FF2B5EF4-FFF2-40B4-BE49-F238E27FC236}">
                <a16:creationId xmlns:a16="http://schemas.microsoft.com/office/drawing/2014/main" id="{CF359D17-5160-42D2-BA87-B0F6E06ADFE3}"/>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412139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E2813F-D8BB-4120-93FD-B622249F3735}"/>
              </a:ext>
            </a:extLst>
          </p:cNvPr>
          <p:cNvSpPr/>
          <p:nvPr userDrawn="1"/>
        </p:nvSpPr>
        <p:spPr>
          <a:xfrm>
            <a:off x="3124199" y="871440"/>
            <a:ext cx="8763001" cy="52387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B52AE2-B508-4116-84B0-FEB96D508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1440"/>
            <a:ext cx="3048000" cy="5238750"/>
          </a:xfrm>
          <a:prstGeom prst="rect">
            <a:avLst/>
          </a:prstGeom>
        </p:spPr>
      </p:pic>
      <p:sp>
        <p:nvSpPr>
          <p:cNvPr id="20" name="Text Placeholder 7">
            <a:extLst>
              <a:ext uri="{FF2B5EF4-FFF2-40B4-BE49-F238E27FC236}">
                <a16:creationId xmlns:a16="http://schemas.microsoft.com/office/drawing/2014/main" id="{AFCF5115-DFE7-4942-A899-2F1422B7FC26}"/>
              </a:ext>
            </a:extLst>
          </p:cNvPr>
          <p:cNvSpPr>
            <a:spLocks noGrp="1"/>
          </p:cNvSpPr>
          <p:nvPr>
            <p:ph type="body" sz="quarter" idx="13" hasCustomPrompt="1"/>
          </p:nvPr>
        </p:nvSpPr>
        <p:spPr>
          <a:xfrm>
            <a:off x="104775" y="3004615"/>
            <a:ext cx="2695575" cy="1138759"/>
          </a:xfrm>
          <a:prstGeom prst="rect">
            <a:avLst/>
          </a:prstGeom>
        </p:spPr>
        <p:txBody>
          <a:bodyPr vert="horz">
            <a:normAutofit/>
          </a:bodyPr>
          <a:lstStyle>
            <a:lvl1pPr marL="0" indent="0" algn="ctr">
              <a:buClr>
                <a:srgbClr val="2A89B4"/>
              </a:buClr>
              <a:buFont typeface="Arial" panose="020B0604020202020204" pitchFamily="34" charset="0"/>
              <a:buNone/>
              <a:defRPr sz="3200">
                <a:solidFill>
                  <a:schemeClr val="bg1"/>
                </a:solidFill>
                <a:latin typeface="Exceptional" panose="00000500000000000000" pitchFamily="2" charset="0"/>
              </a:defRPr>
            </a:lvl1pPr>
            <a:lvl2pPr marL="685800" indent="-228600">
              <a:buClr>
                <a:srgbClr val="2A89B4"/>
              </a:buClr>
              <a:buFont typeface="Arial" panose="020B0604020202020204" pitchFamily="34" charset="0"/>
              <a:buChar char="‒"/>
              <a:defRPr sz="2400">
                <a:solidFill>
                  <a:schemeClr val="tx1">
                    <a:lumMod val="75000"/>
                    <a:lumOff val="25000"/>
                  </a:schemeClr>
                </a:solidFill>
              </a:defRPr>
            </a:lvl2pPr>
            <a:lvl3pPr marL="1143000" indent="-228600">
              <a:buClr>
                <a:srgbClr val="2A89B4"/>
              </a:buClr>
              <a:buFont typeface="Arial" panose="020B0604020202020204" pitchFamily="34" charset="0"/>
              <a:buChar char="•"/>
              <a:defRPr sz="2000">
                <a:solidFill>
                  <a:schemeClr val="tx1">
                    <a:lumMod val="75000"/>
                    <a:lumOff val="25000"/>
                  </a:schemeClr>
                </a:solidFill>
              </a:defRPr>
            </a:lvl3pPr>
            <a:lvl4pPr marL="1600200" indent="-228600">
              <a:buClr>
                <a:srgbClr val="2A89B4"/>
              </a:buClr>
              <a:buFont typeface="Arial" panose="020B0604020202020204" pitchFamily="34" charset="0"/>
              <a:buChar char="‒"/>
              <a:defRPr sz="1800">
                <a:solidFill>
                  <a:schemeClr val="tx1">
                    <a:lumMod val="75000"/>
                    <a:lumOff val="25000"/>
                  </a:schemeClr>
                </a:solidFill>
              </a:defRPr>
            </a:lvl4pPr>
            <a:lvl5pPr marL="2057400" indent="-228600">
              <a:buClr>
                <a:srgbClr val="2A89B4"/>
              </a:buClr>
              <a:buFont typeface="Arial" panose="020B0604020202020204" pitchFamily="34" charset="0"/>
              <a:buChar char="»"/>
              <a:defRPr sz="1600">
                <a:solidFill>
                  <a:schemeClr val="tx1">
                    <a:lumMod val="75000"/>
                    <a:lumOff val="25000"/>
                  </a:schemeClr>
                </a:solidFill>
              </a:defRPr>
            </a:lvl5pPr>
          </a:lstStyle>
          <a:p>
            <a:pPr lvl="0"/>
            <a:r>
              <a:rPr lang="en-GB" dirty="0"/>
              <a:t>Click to edit text styles</a:t>
            </a:r>
          </a:p>
        </p:txBody>
      </p:sp>
      <p:sp>
        <p:nvSpPr>
          <p:cNvPr id="12" name="Text Placeholder 7">
            <a:extLst>
              <a:ext uri="{FF2B5EF4-FFF2-40B4-BE49-F238E27FC236}">
                <a16:creationId xmlns:a16="http://schemas.microsoft.com/office/drawing/2014/main" id="{FB56CAD8-7D3F-41FA-99D7-A4512BC3C2C8}"/>
              </a:ext>
            </a:extLst>
          </p:cNvPr>
          <p:cNvSpPr>
            <a:spLocks noGrp="1"/>
          </p:cNvSpPr>
          <p:nvPr>
            <p:ph type="body" sz="quarter" idx="14" hasCustomPrompt="1"/>
          </p:nvPr>
        </p:nvSpPr>
        <p:spPr>
          <a:xfrm>
            <a:off x="3605796" y="1172384"/>
            <a:ext cx="7795630" cy="4647391"/>
          </a:xfrm>
          <a:prstGeom prst="rect">
            <a:avLst/>
          </a:prstGeom>
        </p:spPr>
        <p:txBody>
          <a:bodyPr vert="horz">
            <a:normAutofit/>
          </a:bodyPr>
          <a:lstStyle>
            <a:lvl1pPr marL="342900" indent="-342900">
              <a:buClr>
                <a:srgbClr val="00B5E2"/>
              </a:buClr>
              <a:buFont typeface="Arial" panose="020B0604020202020204" pitchFamily="34" charset="0"/>
              <a:buChar char="•"/>
              <a:defRPr sz="2400">
                <a:solidFill>
                  <a:srgbClr val="191919"/>
                </a:solidFill>
              </a:defRPr>
            </a:lvl1pPr>
            <a:lvl2pPr marL="685800" indent="-228600">
              <a:buClr>
                <a:srgbClr val="00B5E2"/>
              </a:buClr>
              <a:buFont typeface="Arial" panose="020B0604020202020204" pitchFamily="34" charset="0"/>
              <a:buChar char="‒"/>
              <a:defRPr sz="2000">
                <a:solidFill>
                  <a:srgbClr val="191919"/>
                </a:solidFill>
              </a:defRPr>
            </a:lvl2pPr>
            <a:lvl3pPr marL="1143000" indent="-228600">
              <a:buClr>
                <a:srgbClr val="00B5E2"/>
              </a:buClr>
              <a:buFont typeface="Arial" panose="020B0604020202020204" pitchFamily="34" charset="0"/>
              <a:buChar char="•"/>
              <a:defRPr sz="1800">
                <a:solidFill>
                  <a:srgbClr val="191919"/>
                </a:solidFill>
              </a:defRPr>
            </a:lvl3pPr>
            <a:lvl4pPr marL="1600200" indent="-228600">
              <a:buClr>
                <a:srgbClr val="00B5E2"/>
              </a:buClr>
              <a:buFont typeface="Arial" panose="020B0604020202020204" pitchFamily="34" charset="0"/>
              <a:buChar char="‒"/>
              <a:defRPr sz="1600">
                <a:solidFill>
                  <a:srgbClr val="191919"/>
                </a:solidFill>
              </a:defRPr>
            </a:lvl4pPr>
            <a:lvl5pPr marL="2057400" indent="-228600">
              <a:buClr>
                <a:srgbClr val="00B5E2"/>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8">
            <a:extLst>
              <a:ext uri="{FF2B5EF4-FFF2-40B4-BE49-F238E27FC236}">
                <a16:creationId xmlns:a16="http://schemas.microsoft.com/office/drawing/2014/main" id="{CF359D17-5160-42D2-BA87-B0F6E06ADFE3}"/>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930249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34F6E-F00F-45BF-ABE2-E7C5FA309C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1440"/>
            <a:ext cx="3048000" cy="5238750"/>
          </a:xfrm>
          <a:prstGeom prst="rect">
            <a:avLst/>
          </a:prstGeom>
        </p:spPr>
      </p:pic>
      <p:sp>
        <p:nvSpPr>
          <p:cNvPr id="7" name="Rectangle 6">
            <a:extLst>
              <a:ext uri="{FF2B5EF4-FFF2-40B4-BE49-F238E27FC236}">
                <a16:creationId xmlns:a16="http://schemas.microsoft.com/office/drawing/2014/main" id="{80B48F62-DA72-447E-A502-498288904F30}"/>
              </a:ext>
            </a:extLst>
          </p:cNvPr>
          <p:cNvSpPr/>
          <p:nvPr userDrawn="1"/>
        </p:nvSpPr>
        <p:spPr>
          <a:xfrm>
            <a:off x="3124199" y="871440"/>
            <a:ext cx="8763001" cy="52387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Placeholder 7">
            <a:extLst>
              <a:ext uri="{FF2B5EF4-FFF2-40B4-BE49-F238E27FC236}">
                <a16:creationId xmlns:a16="http://schemas.microsoft.com/office/drawing/2014/main" id="{AFCF5115-DFE7-4942-A899-2F1422B7FC26}"/>
              </a:ext>
            </a:extLst>
          </p:cNvPr>
          <p:cNvSpPr>
            <a:spLocks noGrp="1"/>
          </p:cNvSpPr>
          <p:nvPr>
            <p:ph type="body" sz="quarter" idx="13" hasCustomPrompt="1"/>
          </p:nvPr>
        </p:nvSpPr>
        <p:spPr>
          <a:xfrm>
            <a:off x="104775" y="3004615"/>
            <a:ext cx="2695575" cy="1138759"/>
          </a:xfrm>
          <a:prstGeom prst="rect">
            <a:avLst/>
          </a:prstGeom>
        </p:spPr>
        <p:txBody>
          <a:bodyPr vert="horz">
            <a:normAutofit/>
          </a:bodyPr>
          <a:lstStyle>
            <a:lvl1pPr marL="0" indent="0" algn="ctr">
              <a:buClr>
                <a:srgbClr val="2A89B4"/>
              </a:buClr>
              <a:buFont typeface="Arial" panose="020B0604020202020204" pitchFamily="34" charset="0"/>
              <a:buNone/>
              <a:defRPr sz="3200">
                <a:solidFill>
                  <a:schemeClr val="bg1"/>
                </a:solidFill>
                <a:latin typeface="Exceptional" panose="00000500000000000000" pitchFamily="2" charset="0"/>
              </a:defRPr>
            </a:lvl1pPr>
            <a:lvl2pPr marL="685800" indent="-228600">
              <a:buClr>
                <a:srgbClr val="2A89B4"/>
              </a:buClr>
              <a:buFont typeface="Arial" panose="020B0604020202020204" pitchFamily="34" charset="0"/>
              <a:buChar char="‒"/>
              <a:defRPr sz="2400">
                <a:solidFill>
                  <a:schemeClr val="tx1">
                    <a:lumMod val="75000"/>
                    <a:lumOff val="25000"/>
                  </a:schemeClr>
                </a:solidFill>
              </a:defRPr>
            </a:lvl2pPr>
            <a:lvl3pPr marL="1143000" indent="-228600">
              <a:buClr>
                <a:srgbClr val="2A89B4"/>
              </a:buClr>
              <a:buFont typeface="Arial" panose="020B0604020202020204" pitchFamily="34" charset="0"/>
              <a:buChar char="•"/>
              <a:defRPr sz="2000">
                <a:solidFill>
                  <a:schemeClr val="tx1">
                    <a:lumMod val="75000"/>
                    <a:lumOff val="25000"/>
                  </a:schemeClr>
                </a:solidFill>
              </a:defRPr>
            </a:lvl3pPr>
            <a:lvl4pPr marL="1600200" indent="-228600">
              <a:buClr>
                <a:srgbClr val="2A89B4"/>
              </a:buClr>
              <a:buFont typeface="Arial" panose="020B0604020202020204" pitchFamily="34" charset="0"/>
              <a:buChar char="‒"/>
              <a:defRPr sz="1800">
                <a:solidFill>
                  <a:schemeClr val="tx1">
                    <a:lumMod val="75000"/>
                    <a:lumOff val="25000"/>
                  </a:schemeClr>
                </a:solidFill>
              </a:defRPr>
            </a:lvl4pPr>
            <a:lvl5pPr marL="2057400" indent="-228600">
              <a:buClr>
                <a:srgbClr val="2A89B4"/>
              </a:buClr>
              <a:buFont typeface="Arial" panose="020B0604020202020204" pitchFamily="34" charset="0"/>
              <a:buChar char="»"/>
              <a:defRPr sz="1600">
                <a:solidFill>
                  <a:schemeClr val="tx1">
                    <a:lumMod val="75000"/>
                    <a:lumOff val="25000"/>
                  </a:schemeClr>
                </a:solidFill>
              </a:defRPr>
            </a:lvl5pPr>
          </a:lstStyle>
          <a:p>
            <a:pPr lvl="0"/>
            <a:r>
              <a:rPr lang="en-GB" dirty="0"/>
              <a:t>Click to edit text styles</a:t>
            </a:r>
          </a:p>
        </p:txBody>
      </p:sp>
      <p:sp>
        <p:nvSpPr>
          <p:cNvPr id="12" name="Text Placeholder 7">
            <a:extLst>
              <a:ext uri="{FF2B5EF4-FFF2-40B4-BE49-F238E27FC236}">
                <a16:creationId xmlns:a16="http://schemas.microsoft.com/office/drawing/2014/main" id="{FB56CAD8-7D3F-41FA-99D7-A4512BC3C2C8}"/>
              </a:ext>
            </a:extLst>
          </p:cNvPr>
          <p:cNvSpPr>
            <a:spLocks noGrp="1"/>
          </p:cNvSpPr>
          <p:nvPr>
            <p:ph type="body" sz="quarter" idx="14" hasCustomPrompt="1"/>
          </p:nvPr>
        </p:nvSpPr>
        <p:spPr>
          <a:xfrm>
            <a:off x="3605796" y="1172384"/>
            <a:ext cx="7795630" cy="4647391"/>
          </a:xfrm>
          <a:prstGeom prst="rect">
            <a:avLst/>
          </a:prstGeom>
        </p:spPr>
        <p:txBody>
          <a:bodyPr vert="horz">
            <a:normAutofit/>
          </a:bodyPr>
          <a:lstStyle>
            <a:lvl1pPr marL="342900" indent="-342900">
              <a:buClr>
                <a:srgbClr val="00B5E2"/>
              </a:buClr>
              <a:buFont typeface="Arial" panose="020B0604020202020204" pitchFamily="34" charset="0"/>
              <a:buChar char="•"/>
              <a:defRPr sz="2400">
                <a:solidFill>
                  <a:srgbClr val="191919"/>
                </a:solidFill>
              </a:defRPr>
            </a:lvl1pPr>
            <a:lvl2pPr marL="685800" indent="-228600">
              <a:buClr>
                <a:srgbClr val="00B5E2"/>
              </a:buClr>
              <a:buFont typeface="Arial" panose="020B0604020202020204" pitchFamily="34" charset="0"/>
              <a:buChar char="‒"/>
              <a:defRPr sz="2000">
                <a:solidFill>
                  <a:srgbClr val="191919"/>
                </a:solidFill>
              </a:defRPr>
            </a:lvl2pPr>
            <a:lvl3pPr marL="1143000" indent="-228600">
              <a:buClr>
                <a:srgbClr val="00B5E2"/>
              </a:buClr>
              <a:buFont typeface="Arial" panose="020B0604020202020204" pitchFamily="34" charset="0"/>
              <a:buChar char="•"/>
              <a:defRPr sz="1800">
                <a:solidFill>
                  <a:srgbClr val="191919"/>
                </a:solidFill>
              </a:defRPr>
            </a:lvl3pPr>
            <a:lvl4pPr marL="1600200" indent="-228600">
              <a:buClr>
                <a:srgbClr val="00B5E2"/>
              </a:buClr>
              <a:buFont typeface="Arial" panose="020B0604020202020204" pitchFamily="34" charset="0"/>
              <a:buChar char="‒"/>
              <a:defRPr sz="1600">
                <a:solidFill>
                  <a:srgbClr val="191919"/>
                </a:solidFill>
              </a:defRPr>
            </a:lvl4pPr>
            <a:lvl5pPr marL="2057400" indent="-228600">
              <a:buClr>
                <a:srgbClr val="00B5E2"/>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8">
            <a:extLst>
              <a:ext uri="{FF2B5EF4-FFF2-40B4-BE49-F238E27FC236}">
                <a16:creationId xmlns:a16="http://schemas.microsoft.com/office/drawing/2014/main" id="{CF359D17-5160-42D2-BA87-B0F6E06ADFE3}"/>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596803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43C544-1303-4F1B-B669-A05C8BCD68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116460"/>
            <a:ext cx="1313691" cy="963170"/>
          </a:xfrm>
          <a:prstGeom prst="rect">
            <a:avLst/>
          </a:prstGeom>
        </p:spPr>
      </p:pic>
      <p:sp>
        <p:nvSpPr>
          <p:cNvPr id="6" name="TextBox 5">
            <a:extLst>
              <a:ext uri="{FF2B5EF4-FFF2-40B4-BE49-F238E27FC236}">
                <a16:creationId xmlns:a16="http://schemas.microsoft.com/office/drawing/2014/main" id="{29C365F4-BFCF-42E4-ADE5-9AC8A6499906}"/>
              </a:ext>
            </a:extLst>
          </p:cNvPr>
          <p:cNvSpPr txBox="1"/>
          <p:nvPr userDrawn="1"/>
        </p:nvSpPr>
        <p:spPr>
          <a:xfrm>
            <a:off x="310485" y="6397409"/>
            <a:ext cx="2170546"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www.pkf.com</a:t>
            </a:r>
          </a:p>
        </p:txBody>
      </p:sp>
      <p:sp>
        <p:nvSpPr>
          <p:cNvPr id="7" name="TextBox 6">
            <a:extLst>
              <a:ext uri="{FF2B5EF4-FFF2-40B4-BE49-F238E27FC236}">
                <a16:creationId xmlns:a16="http://schemas.microsoft.com/office/drawing/2014/main" id="{AF1A304D-5E46-471C-9C8F-F52B14B34C24}"/>
              </a:ext>
            </a:extLst>
          </p:cNvPr>
          <p:cNvSpPr txBox="1"/>
          <p:nvPr userDrawn="1"/>
        </p:nvSpPr>
        <p:spPr>
          <a:xfrm>
            <a:off x="310485" y="152814"/>
            <a:ext cx="2947595" cy="338554"/>
          </a:xfrm>
          <a:prstGeom prst="rect">
            <a:avLst/>
          </a:prstGeom>
          <a:noFill/>
        </p:spPr>
        <p:txBody>
          <a:bodyPr wrap="square" rtlCol="0">
            <a:spAutoFit/>
          </a:bodyPr>
          <a:lstStyle/>
          <a:p>
            <a:r>
              <a:rPr lang="en-US" sz="1600" dirty="0">
                <a:solidFill>
                  <a:schemeClr val="bg1"/>
                </a:solidFill>
                <a:latin typeface="HelveticaNeueLT Pro 55 Roman" panose="020B0604020202020204" pitchFamily="34" charset="0"/>
              </a:rPr>
              <a:t>PKF International</a:t>
            </a:r>
          </a:p>
        </p:txBody>
      </p:sp>
      <p:sp>
        <p:nvSpPr>
          <p:cNvPr id="11" name="Title 1">
            <a:extLst>
              <a:ext uri="{FF2B5EF4-FFF2-40B4-BE49-F238E27FC236}">
                <a16:creationId xmlns:a16="http://schemas.microsoft.com/office/drawing/2014/main" id="{85D800CD-126C-4023-A248-D8CCA52864C5}"/>
              </a:ext>
            </a:extLst>
          </p:cNvPr>
          <p:cNvSpPr>
            <a:spLocks noGrp="1"/>
          </p:cNvSpPr>
          <p:nvPr>
            <p:ph type="title"/>
          </p:nvPr>
        </p:nvSpPr>
        <p:spPr>
          <a:xfrm>
            <a:off x="831850" y="2031855"/>
            <a:ext cx="10515600" cy="1038225"/>
          </a:xfrm>
        </p:spPr>
        <p:txBody>
          <a:bodyPr anchor="b"/>
          <a:lstStyle>
            <a:lvl1pPr>
              <a:defRPr sz="6000">
                <a:solidFill>
                  <a:schemeClr val="bg1"/>
                </a:solidFill>
                <a:latin typeface="Exceptional" panose="00000500000000000000" pitchFamily="2"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585EEB07-A3D1-4BF1-8238-E9866DB5364B}"/>
              </a:ext>
            </a:extLst>
          </p:cNvPr>
          <p:cNvSpPr>
            <a:spLocks noGrp="1"/>
          </p:cNvSpPr>
          <p:nvPr>
            <p:ph type="body" idx="1"/>
          </p:nvPr>
        </p:nvSpPr>
        <p:spPr>
          <a:xfrm>
            <a:off x="831850" y="3213027"/>
            <a:ext cx="10515600" cy="247339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9376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BDBF-292A-4A3C-99BD-16BA9707A97D}"/>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56C5973-D8CE-4B13-AC3B-DF6042DDFEAF}"/>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a:extLst>
              <a:ext uri="{FF2B5EF4-FFF2-40B4-BE49-F238E27FC236}">
                <a16:creationId xmlns:a16="http://schemas.microsoft.com/office/drawing/2014/main" id="{F643C544-1303-4F1B-B669-A05C8BCD68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63800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BDBF-292A-4A3C-99BD-16BA9707A97D}"/>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56C5973-D8CE-4B13-AC3B-DF6042DDFEAF}"/>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FDA0FB5D-9F79-4C1F-8DB9-3A5B8663F8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114353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BDBF-292A-4A3C-99BD-16BA9707A97D}"/>
              </a:ext>
            </a:extLst>
          </p:cNvPr>
          <p:cNvSpPr>
            <a:spLocks noGrp="1"/>
          </p:cNvSpPr>
          <p:nvPr>
            <p:ph type="title"/>
          </p:nvPr>
        </p:nvSpPr>
        <p:spPr>
          <a:xfrm>
            <a:off x="831850" y="2031855"/>
            <a:ext cx="10515600" cy="1038225"/>
          </a:xfrm>
        </p:spPr>
        <p:txBody>
          <a:bodyPr anchor="b"/>
          <a:lstStyle>
            <a:lvl1pPr>
              <a:defRPr sz="6000">
                <a:solidFill>
                  <a:schemeClr val="bg1"/>
                </a:solidFill>
                <a:latin typeface="Exceptional" panose="000005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56C5973-D8CE-4B13-AC3B-DF6042DDFEAF}"/>
              </a:ext>
            </a:extLst>
          </p:cNvPr>
          <p:cNvSpPr>
            <a:spLocks noGrp="1"/>
          </p:cNvSpPr>
          <p:nvPr>
            <p:ph type="body" idx="1"/>
          </p:nvPr>
        </p:nvSpPr>
        <p:spPr>
          <a:xfrm>
            <a:off x="831850" y="3213027"/>
            <a:ext cx="10515600" cy="247339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22E7F4A0-7491-4813-A9FD-24FA50D90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222435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506710-F497-419F-A6C1-CA61E0815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874" y="6110190"/>
            <a:ext cx="1552575" cy="716573"/>
          </a:xfrm>
          <a:prstGeom prst="rect">
            <a:avLst/>
          </a:prstGeom>
        </p:spPr>
      </p:pic>
      <p:sp>
        <p:nvSpPr>
          <p:cNvPr id="16" name="Title 8">
            <a:extLst>
              <a:ext uri="{FF2B5EF4-FFF2-40B4-BE49-F238E27FC236}">
                <a16:creationId xmlns:a16="http://schemas.microsoft.com/office/drawing/2014/main" id="{D6E870A7-6973-485F-955E-6E7912CECE8F}"/>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sp>
        <p:nvSpPr>
          <p:cNvPr id="17" name="Text Placeholder 7">
            <a:extLst>
              <a:ext uri="{FF2B5EF4-FFF2-40B4-BE49-F238E27FC236}">
                <a16:creationId xmlns:a16="http://schemas.microsoft.com/office/drawing/2014/main" id="{621D8B02-C65E-4DB8-9CE6-DC8CAE1A9E9D}"/>
              </a:ext>
            </a:extLst>
          </p:cNvPr>
          <p:cNvSpPr>
            <a:spLocks noGrp="1"/>
          </p:cNvSpPr>
          <p:nvPr>
            <p:ph type="body" sz="quarter" idx="12" hasCustomPrompt="1"/>
          </p:nvPr>
        </p:nvSpPr>
        <p:spPr>
          <a:xfrm>
            <a:off x="506730" y="1172384"/>
            <a:ext cx="11313795" cy="4647391"/>
          </a:xfrm>
          <a:prstGeom prst="rect">
            <a:avLst/>
          </a:prstGeom>
        </p:spPr>
        <p:txBody>
          <a:bodyPr vert="horz">
            <a:normAutofit/>
          </a:bodyPr>
          <a:lstStyle>
            <a:lvl1pPr marL="342900" indent="-342900">
              <a:buClr>
                <a:srgbClr val="00B5E2"/>
              </a:buClr>
              <a:buFont typeface="Arial" panose="020B0604020202020204" pitchFamily="34" charset="0"/>
              <a:buChar char="•"/>
              <a:defRPr sz="2400">
                <a:solidFill>
                  <a:srgbClr val="191919"/>
                </a:solidFill>
              </a:defRPr>
            </a:lvl1pPr>
            <a:lvl2pPr marL="685800" indent="-228600">
              <a:buClr>
                <a:srgbClr val="00B5E2"/>
              </a:buClr>
              <a:buFont typeface="Arial" panose="020B0604020202020204" pitchFamily="34" charset="0"/>
              <a:buChar char="‒"/>
              <a:defRPr sz="2000">
                <a:solidFill>
                  <a:srgbClr val="191919"/>
                </a:solidFill>
              </a:defRPr>
            </a:lvl2pPr>
            <a:lvl3pPr marL="1143000" indent="-228600">
              <a:buClr>
                <a:srgbClr val="00B5E2"/>
              </a:buClr>
              <a:buFont typeface="Arial" panose="020B0604020202020204" pitchFamily="34" charset="0"/>
              <a:buChar char="•"/>
              <a:defRPr sz="1800">
                <a:solidFill>
                  <a:srgbClr val="191919"/>
                </a:solidFill>
              </a:defRPr>
            </a:lvl3pPr>
            <a:lvl4pPr marL="1600200" indent="-228600">
              <a:buClr>
                <a:srgbClr val="00B5E2"/>
              </a:buClr>
              <a:buFont typeface="Arial" panose="020B0604020202020204" pitchFamily="34" charset="0"/>
              <a:buChar char="‒"/>
              <a:defRPr sz="1600">
                <a:solidFill>
                  <a:srgbClr val="191919"/>
                </a:solidFill>
              </a:defRPr>
            </a:lvl4pPr>
            <a:lvl5pPr marL="2057400" indent="-228600">
              <a:buClr>
                <a:srgbClr val="00B5E2"/>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27FF851C-F8A1-4946-BC10-C3ABE9AE28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73330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506710-F497-419F-A6C1-CA61E0815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874" y="6110190"/>
            <a:ext cx="1552575" cy="716573"/>
          </a:xfrm>
          <a:prstGeom prst="rect">
            <a:avLst/>
          </a:prstGeom>
        </p:spPr>
      </p:pic>
      <p:sp>
        <p:nvSpPr>
          <p:cNvPr id="17" name="Text Placeholder 7">
            <a:extLst>
              <a:ext uri="{FF2B5EF4-FFF2-40B4-BE49-F238E27FC236}">
                <a16:creationId xmlns:a16="http://schemas.microsoft.com/office/drawing/2014/main" id="{621D8B02-C65E-4DB8-9CE6-DC8CAE1A9E9D}"/>
              </a:ext>
            </a:extLst>
          </p:cNvPr>
          <p:cNvSpPr>
            <a:spLocks noGrp="1"/>
          </p:cNvSpPr>
          <p:nvPr>
            <p:ph type="body" sz="quarter" idx="12" hasCustomPrompt="1"/>
          </p:nvPr>
        </p:nvSpPr>
        <p:spPr>
          <a:xfrm>
            <a:off x="506730" y="1172384"/>
            <a:ext cx="11313795" cy="4647391"/>
          </a:xfrm>
          <a:prstGeom prst="rect">
            <a:avLst/>
          </a:prstGeom>
        </p:spPr>
        <p:txBody>
          <a:bodyPr vert="horz">
            <a:normAutofit/>
          </a:bodyPr>
          <a:lstStyle>
            <a:lvl1pPr marL="342900" indent="-342900">
              <a:buClr>
                <a:srgbClr val="008EAA"/>
              </a:buClr>
              <a:buFont typeface="Arial" panose="020B0604020202020204" pitchFamily="34" charset="0"/>
              <a:buChar char="•"/>
              <a:defRPr sz="2400">
                <a:solidFill>
                  <a:srgbClr val="191919"/>
                </a:solidFill>
              </a:defRPr>
            </a:lvl1pPr>
            <a:lvl2pPr marL="685800" indent="-228600">
              <a:buClr>
                <a:srgbClr val="008EAA"/>
              </a:buClr>
              <a:buFont typeface="Arial" panose="020B0604020202020204" pitchFamily="34" charset="0"/>
              <a:buChar char="‒"/>
              <a:defRPr sz="2000">
                <a:solidFill>
                  <a:srgbClr val="191919"/>
                </a:solidFill>
              </a:defRPr>
            </a:lvl2pPr>
            <a:lvl3pPr marL="1143000" indent="-228600">
              <a:buClr>
                <a:srgbClr val="008EAA"/>
              </a:buClr>
              <a:buFont typeface="Arial" panose="020B0604020202020204" pitchFamily="34" charset="0"/>
              <a:buChar char="•"/>
              <a:defRPr sz="1800">
                <a:solidFill>
                  <a:srgbClr val="191919"/>
                </a:solidFill>
              </a:defRPr>
            </a:lvl3pPr>
            <a:lvl4pPr marL="1600200" indent="-228600">
              <a:buClr>
                <a:srgbClr val="008EAA"/>
              </a:buClr>
              <a:buFont typeface="Arial" panose="020B0604020202020204" pitchFamily="34" charset="0"/>
              <a:buChar char="‒"/>
              <a:defRPr sz="1600">
                <a:solidFill>
                  <a:srgbClr val="191919"/>
                </a:solidFill>
              </a:defRPr>
            </a:lvl4pPr>
            <a:lvl5pPr marL="2057400" indent="-228600">
              <a:buClr>
                <a:srgbClr val="008EAA"/>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8">
            <a:extLst>
              <a:ext uri="{FF2B5EF4-FFF2-40B4-BE49-F238E27FC236}">
                <a16:creationId xmlns:a16="http://schemas.microsoft.com/office/drawing/2014/main" id="{132340EE-14FE-490F-82BA-A07A9EEB657A}"/>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81CCC776-5FB4-4039-A8F7-BFE0EE8889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76520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506710-F497-419F-A6C1-CA61E0815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874" y="6110190"/>
            <a:ext cx="1552575" cy="716573"/>
          </a:xfrm>
          <a:prstGeom prst="rect">
            <a:avLst/>
          </a:prstGeom>
        </p:spPr>
      </p:pic>
      <p:sp>
        <p:nvSpPr>
          <p:cNvPr id="6" name="Title 8">
            <a:extLst>
              <a:ext uri="{FF2B5EF4-FFF2-40B4-BE49-F238E27FC236}">
                <a16:creationId xmlns:a16="http://schemas.microsoft.com/office/drawing/2014/main" id="{E130581B-D4D4-4078-8291-7C4690A10F4A}"/>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311D2C55-7D3A-41CE-9799-9DF73D09CE7C}"/>
              </a:ext>
            </a:extLst>
          </p:cNvPr>
          <p:cNvSpPr>
            <a:spLocks noGrp="1"/>
          </p:cNvSpPr>
          <p:nvPr>
            <p:ph type="body" sz="quarter" idx="14" hasCustomPrompt="1"/>
          </p:nvPr>
        </p:nvSpPr>
        <p:spPr>
          <a:xfrm>
            <a:off x="506730" y="1172383"/>
            <a:ext cx="11313794" cy="4647391"/>
          </a:xfrm>
          <a:prstGeom prst="rect">
            <a:avLst/>
          </a:prstGeom>
        </p:spPr>
        <p:txBody>
          <a:bodyPr vert="horz">
            <a:normAutofit/>
          </a:bodyPr>
          <a:lstStyle>
            <a:lvl1pPr marL="342900" indent="-342900">
              <a:buClr>
                <a:srgbClr val="97999B"/>
              </a:buClr>
              <a:buFont typeface="Arial" panose="020B0604020202020204" pitchFamily="34" charset="0"/>
              <a:buChar char="•"/>
              <a:defRPr sz="2400">
                <a:solidFill>
                  <a:srgbClr val="191919"/>
                </a:solidFill>
              </a:defRPr>
            </a:lvl1pPr>
            <a:lvl2pPr marL="685800" indent="-228600">
              <a:buClr>
                <a:srgbClr val="97999B"/>
              </a:buClr>
              <a:buFont typeface="Arial" panose="020B0604020202020204" pitchFamily="34" charset="0"/>
              <a:buChar char="‒"/>
              <a:defRPr sz="2000">
                <a:solidFill>
                  <a:srgbClr val="191919"/>
                </a:solidFill>
              </a:defRPr>
            </a:lvl2pPr>
            <a:lvl3pPr marL="1143000" indent="-228600">
              <a:buClr>
                <a:srgbClr val="97999B"/>
              </a:buClr>
              <a:buFont typeface="Arial" panose="020B0604020202020204" pitchFamily="34" charset="0"/>
              <a:buChar char="•"/>
              <a:defRPr sz="1800">
                <a:solidFill>
                  <a:srgbClr val="191919"/>
                </a:solidFill>
              </a:defRPr>
            </a:lvl3pPr>
            <a:lvl4pPr marL="1600200" indent="-228600">
              <a:buClr>
                <a:srgbClr val="97999B"/>
              </a:buClr>
              <a:buFont typeface="Arial" panose="020B0604020202020204" pitchFamily="34" charset="0"/>
              <a:buChar char="‒"/>
              <a:defRPr sz="1600">
                <a:solidFill>
                  <a:srgbClr val="191919"/>
                </a:solidFill>
              </a:defRPr>
            </a:lvl4pPr>
            <a:lvl5pPr marL="2057400" indent="-228600">
              <a:buClr>
                <a:srgbClr val="97999B"/>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F6B8482C-605E-46EB-9165-C87AA861B1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414401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9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506710-F497-419F-A6C1-CA61E0815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874" y="6110190"/>
            <a:ext cx="1552575" cy="716573"/>
          </a:xfrm>
          <a:prstGeom prst="rect">
            <a:avLst/>
          </a:prstGeom>
        </p:spPr>
      </p:pic>
      <p:sp>
        <p:nvSpPr>
          <p:cNvPr id="17" name="Text Placeholder 7">
            <a:extLst>
              <a:ext uri="{FF2B5EF4-FFF2-40B4-BE49-F238E27FC236}">
                <a16:creationId xmlns:a16="http://schemas.microsoft.com/office/drawing/2014/main" id="{621D8B02-C65E-4DB8-9CE6-DC8CAE1A9E9D}"/>
              </a:ext>
            </a:extLst>
          </p:cNvPr>
          <p:cNvSpPr>
            <a:spLocks noGrp="1"/>
          </p:cNvSpPr>
          <p:nvPr>
            <p:ph type="body" sz="quarter" idx="12" hasCustomPrompt="1"/>
          </p:nvPr>
        </p:nvSpPr>
        <p:spPr>
          <a:xfrm>
            <a:off x="506730" y="1172384"/>
            <a:ext cx="11313795" cy="4647391"/>
          </a:xfrm>
          <a:prstGeom prst="rect">
            <a:avLst/>
          </a:prstGeom>
        </p:spPr>
        <p:txBody>
          <a:bodyPr vert="horz">
            <a:normAutofit/>
          </a:bodyPr>
          <a:lstStyle>
            <a:lvl1pPr marL="342900" indent="-342900">
              <a:buClr>
                <a:srgbClr val="FFC72C"/>
              </a:buClr>
              <a:buFont typeface="Arial" panose="020B0604020202020204" pitchFamily="34" charset="0"/>
              <a:buChar char="•"/>
              <a:defRPr sz="2400">
                <a:solidFill>
                  <a:srgbClr val="191919"/>
                </a:solidFill>
              </a:defRPr>
            </a:lvl1pPr>
            <a:lvl2pPr marL="685800" indent="-228600">
              <a:buClr>
                <a:srgbClr val="FFC72C"/>
              </a:buClr>
              <a:buFont typeface="Arial" panose="020B0604020202020204" pitchFamily="34" charset="0"/>
              <a:buChar char="‒"/>
              <a:defRPr sz="2000">
                <a:solidFill>
                  <a:srgbClr val="191919"/>
                </a:solidFill>
              </a:defRPr>
            </a:lvl2pPr>
            <a:lvl3pPr marL="1143000" indent="-228600">
              <a:buClr>
                <a:srgbClr val="FFC72C"/>
              </a:buClr>
              <a:buFont typeface="Arial" panose="020B0604020202020204" pitchFamily="34" charset="0"/>
              <a:buChar char="•"/>
              <a:defRPr sz="1800">
                <a:solidFill>
                  <a:srgbClr val="191919"/>
                </a:solidFill>
              </a:defRPr>
            </a:lvl3pPr>
            <a:lvl4pPr marL="1600200" indent="-228600">
              <a:buClr>
                <a:srgbClr val="FFC72C"/>
              </a:buClr>
              <a:buFont typeface="Arial" panose="020B0604020202020204" pitchFamily="34" charset="0"/>
              <a:buChar char="‒"/>
              <a:defRPr sz="1600">
                <a:solidFill>
                  <a:srgbClr val="191919"/>
                </a:solidFill>
              </a:defRPr>
            </a:lvl4pPr>
            <a:lvl5pPr marL="2057400" indent="-228600">
              <a:buClr>
                <a:srgbClr val="FFC72C"/>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8">
            <a:extLst>
              <a:ext uri="{FF2B5EF4-FFF2-40B4-BE49-F238E27FC236}">
                <a16:creationId xmlns:a16="http://schemas.microsoft.com/office/drawing/2014/main" id="{E130581B-D4D4-4078-8291-7C4690A10F4A}"/>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8F631AA7-3ACC-463B-BCC2-EF7412946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343339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506710-F497-419F-A6C1-CA61E0815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874" y="6110190"/>
            <a:ext cx="1552575" cy="716573"/>
          </a:xfrm>
          <a:prstGeom prst="rect">
            <a:avLst/>
          </a:prstGeom>
        </p:spPr>
      </p:pic>
      <p:sp>
        <p:nvSpPr>
          <p:cNvPr id="17" name="Text Placeholder 7">
            <a:extLst>
              <a:ext uri="{FF2B5EF4-FFF2-40B4-BE49-F238E27FC236}">
                <a16:creationId xmlns:a16="http://schemas.microsoft.com/office/drawing/2014/main" id="{621D8B02-C65E-4DB8-9CE6-DC8CAE1A9E9D}"/>
              </a:ext>
            </a:extLst>
          </p:cNvPr>
          <p:cNvSpPr>
            <a:spLocks noGrp="1"/>
          </p:cNvSpPr>
          <p:nvPr>
            <p:ph type="body" sz="quarter" idx="12" hasCustomPrompt="1"/>
          </p:nvPr>
        </p:nvSpPr>
        <p:spPr>
          <a:xfrm>
            <a:off x="506730" y="1172384"/>
            <a:ext cx="11313795" cy="4647391"/>
          </a:xfrm>
          <a:prstGeom prst="rect">
            <a:avLst/>
          </a:prstGeom>
        </p:spPr>
        <p:txBody>
          <a:bodyPr vert="horz">
            <a:normAutofit/>
          </a:bodyPr>
          <a:lstStyle>
            <a:lvl1pPr marL="342900" indent="-342900">
              <a:buClr>
                <a:srgbClr val="FE5000"/>
              </a:buClr>
              <a:buFont typeface="Arial" panose="020B0604020202020204" pitchFamily="34" charset="0"/>
              <a:buChar char="•"/>
              <a:defRPr sz="2400">
                <a:solidFill>
                  <a:srgbClr val="191919"/>
                </a:solidFill>
              </a:defRPr>
            </a:lvl1pPr>
            <a:lvl2pPr marL="685800" indent="-228600">
              <a:buClr>
                <a:srgbClr val="FE5000"/>
              </a:buClr>
              <a:buFont typeface="Arial" panose="020B0604020202020204" pitchFamily="34" charset="0"/>
              <a:buChar char="‒"/>
              <a:defRPr sz="2000">
                <a:solidFill>
                  <a:srgbClr val="191919"/>
                </a:solidFill>
              </a:defRPr>
            </a:lvl2pPr>
            <a:lvl3pPr marL="1143000" indent="-228600">
              <a:buClr>
                <a:srgbClr val="FE5000"/>
              </a:buClr>
              <a:buFont typeface="Arial" panose="020B0604020202020204" pitchFamily="34" charset="0"/>
              <a:buChar char="•"/>
              <a:defRPr sz="1800">
                <a:solidFill>
                  <a:srgbClr val="191919"/>
                </a:solidFill>
              </a:defRPr>
            </a:lvl3pPr>
            <a:lvl4pPr marL="1600200" indent="-228600">
              <a:buClr>
                <a:srgbClr val="FE5000"/>
              </a:buClr>
              <a:buFont typeface="Arial" panose="020B0604020202020204" pitchFamily="34" charset="0"/>
              <a:buChar char="‒"/>
              <a:defRPr sz="1600">
                <a:solidFill>
                  <a:srgbClr val="191919"/>
                </a:solidFill>
              </a:defRPr>
            </a:lvl4pPr>
            <a:lvl5pPr marL="2057400" indent="-228600">
              <a:buClr>
                <a:srgbClr val="FE5000"/>
              </a:buClr>
              <a:buFont typeface="Arial" panose="020B0604020202020204" pitchFamily="34" charset="0"/>
              <a:buChar char="»"/>
              <a:defRPr sz="1400">
                <a:solidFill>
                  <a:srgbClr val="191919"/>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8">
            <a:extLst>
              <a:ext uri="{FF2B5EF4-FFF2-40B4-BE49-F238E27FC236}">
                <a16:creationId xmlns:a16="http://schemas.microsoft.com/office/drawing/2014/main" id="{975FEA27-7676-4E9F-B2D2-98ED06A450E1}"/>
              </a:ext>
            </a:extLst>
          </p:cNvPr>
          <p:cNvSpPr>
            <a:spLocks noGrp="1"/>
          </p:cNvSpPr>
          <p:nvPr>
            <p:ph type="title" hasCustomPrompt="1"/>
          </p:nvPr>
        </p:nvSpPr>
        <p:spPr>
          <a:xfrm>
            <a:off x="506730" y="247975"/>
            <a:ext cx="9742170" cy="482521"/>
          </a:xfrm>
          <a:prstGeom prst="rect">
            <a:avLst/>
          </a:prstGeom>
          <a:ln>
            <a:noFill/>
          </a:ln>
        </p:spPr>
        <p:txBody>
          <a:bodyPr vert="horz" anchor="ctr" anchorCtr="0">
            <a:normAutofit/>
          </a:bodyPr>
          <a:lstStyle>
            <a:lvl1pPr>
              <a:defRPr sz="2800" b="1">
                <a:solidFill>
                  <a:srgbClr val="191919"/>
                </a:solidFill>
                <a:latin typeface="Arial"/>
                <a:cs typeface="Arial"/>
              </a:defRPr>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705D90F2-9081-4035-A2CA-3048E9E19A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8307" y="0"/>
            <a:ext cx="1313691" cy="963170"/>
          </a:xfrm>
          <a:prstGeom prst="rect">
            <a:avLst/>
          </a:prstGeom>
        </p:spPr>
      </p:pic>
    </p:spTree>
    <p:extLst>
      <p:ext uri="{BB962C8B-B14F-4D97-AF65-F5344CB8AC3E}">
        <p14:creationId xmlns:p14="http://schemas.microsoft.com/office/powerpoint/2010/main" val="100129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71FC3-BD6B-4F74-90CB-78BADEDFC0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87C001-992C-4D91-A667-8AC6E3A540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FBD9377-B5A9-42FB-8805-D480BF226ED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269C71F-221F-4789-9D74-14B6EAFF7E7C}" type="slidenum">
              <a:rPr lang="en-US" smtClean="0"/>
              <a:pPr/>
              <a:t>‹#›</a:t>
            </a:fld>
            <a:endParaRPr lang="en-US" dirty="0"/>
          </a:p>
        </p:txBody>
      </p:sp>
    </p:spTree>
    <p:extLst>
      <p:ext uri="{BB962C8B-B14F-4D97-AF65-F5344CB8AC3E}">
        <p14:creationId xmlns:p14="http://schemas.microsoft.com/office/powerpoint/2010/main" val="217020484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4" r:id="rId3"/>
    <p:sldLayoutId id="2147483695" r:id="rId4"/>
    <p:sldLayoutId id="2147483707" r:id="rId5"/>
    <p:sldLayoutId id="2147483665" r:id="rId6"/>
    <p:sldLayoutId id="2147483701" r:id="rId7"/>
    <p:sldLayoutId id="2147483731" r:id="rId8"/>
    <p:sldLayoutId id="2147483704" r:id="rId9"/>
    <p:sldLayoutId id="2147483708" r:id="rId10"/>
    <p:sldLayoutId id="2147483702" r:id="rId11"/>
    <p:sldLayoutId id="2147483703" r:id="rId12"/>
    <p:sldLayoutId id="2147483706" r:id="rId13"/>
    <p:sldLayoutId id="2147483696" r:id="rId14"/>
    <p:sldLayoutId id="2147483705" r:id="rId15"/>
    <p:sldLayoutId id="2147483709" r:id="rId16"/>
    <p:sldLayoutId id="2147483732" r:id="rId17"/>
    <p:sldLayoutId id="2147483714" r:id="rId18"/>
    <p:sldLayoutId id="2147483727" r:id="rId1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Transfer%20PLTA.xlsx"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Subven&#539;ie%20venit_%20Compania%20subsidiara.xlsx"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VAT.CIT.xlsx"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13A4F1-D920-4C31-BEC2-B1A1A67AC6A0}"/>
              </a:ext>
            </a:extLst>
          </p:cNvPr>
          <p:cNvSpPr>
            <a:spLocks noGrp="1"/>
          </p:cNvSpPr>
          <p:nvPr>
            <p:ph type="title"/>
          </p:nvPr>
        </p:nvSpPr>
        <p:spPr>
          <a:xfrm>
            <a:off x="713317" y="2285471"/>
            <a:ext cx="10515600" cy="2852737"/>
          </a:xfrm>
        </p:spPr>
        <p:txBody>
          <a:bodyPr>
            <a:normAutofit fontScale="90000"/>
          </a:bodyPr>
          <a:lstStyle/>
          <a:p>
            <a:pPr algn="ctr"/>
            <a:r>
              <a:rPr lang="en-US" dirty="0">
                <a:latin typeface="Arial" panose="020B0604020202020204" pitchFamily="34" charset="0"/>
              </a:rPr>
              <a:t>Consolidarea fiscal</a:t>
            </a:r>
            <a:r>
              <a:rPr lang="ro-RO" dirty="0">
                <a:latin typeface="Arial" panose="020B0604020202020204" pitchFamily="34" charset="0"/>
              </a:rPr>
              <a:t>ă și acoperirea pierderilor în scopuri contabile și fiscale în UE</a:t>
            </a:r>
            <a:br>
              <a:rPr lang="ro-RO" dirty="0">
                <a:latin typeface="Arial" panose="020B0604020202020204" pitchFamily="34" charset="0"/>
              </a:rPr>
            </a:br>
            <a:br>
              <a:rPr lang="ro-RO" dirty="0">
                <a:latin typeface="Arial" panose="020B0604020202020204" pitchFamily="34" charset="0"/>
              </a:rPr>
            </a:br>
            <a:r>
              <a:rPr lang="ro-RO" sz="4000" dirty="0">
                <a:latin typeface="Arial" panose="020B0604020202020204" pitchFamily="34" charset="0"/>
              </a:rPr>
              <a:t>Geoagiu Băi</a:t>
            </a:r>
            <a:r>
              <a:rPr lang="en-US" sz="4000" dirty="0">
                <a:latin typeface="Arial" panose="020B0604020202020204" pitchFamily="34" charset="0"/>
              </a:rPr>
              <a:t>, </a:t>
            </a:r>
            <a:r>
              <a:rPr lang="ro-RO" sz="4000" dirty="0">
                <a:latin typeface="Arial" panose="020B0604020202020204" pitchFamily="34" charset="0"/>
              </a:rPr>
              <a:t> 20 octombrie 2018</a:t>
            </a:r>
            <a:endParaRPr lang="en-US" sz="4000" dirty="0">
              <a:latin typeface="Arial" panose="020B0604020202020204" pitchFamily="34" charset="0"/>
            </a:endParaRPr>
          </a:p>
        </p:txBody>
      </p:sp>
      <p:sp>
        <p:nvSpPr>
          <p:cNvPr id="5" name="Text Placeholder 4">
            <a:extLst>
              <a:ext uri="{FF2B5EF4-FFF2-40B4-BE49-F238E27FC236}">
                <a16:creationId xmlns:a16="http://schemas.microsoft.com/office/drawing/2014/main" id="{7ABC56C3-3886-4C12-A89B-A4E3D8CF13A0}"/>
              </a:ext>
            </a:extLst>
          </p:cNvPr>
          <p:cNvSpPr>
            <a:spLocks noGrp="1"/>
          </p:cNvSpPr>
          <p:nvPr>
            <p:ph type="body" idx="1"/>
          </p:nvPr>
        </p:nvSpPr>
        <p:spPr>
          <a:xfrm>
            <a:off x="831850" y="5825596"/>
            <a:ext cx="10515600" cy="558799"/>
          </a:xfrm>
        </p:spPr>
        <p:txBody>
          <a:bodyPr/>
          <a:lstStyle/>
          <a:p>
            <a:r>
              <a:rPr lang="en-US" dirty="0"/>
              <a:t>PKF </a:t>
            </a:r>
            <a:r>
              <a:rPr lang="en-US" dirty="0" err="1"/>
              <a:t>Econometrica</a:t>
            </a:r>
            <a:r>
              <a:rPr lang="en-US" dirty="0"/>
              <a:t> SRL</a:t>
            </a:r>
            <a:r>
              <a:rPr lang="ro-RO" dirty="0"/>
              <a:t>                                          Carmen Mataragiu</a:t>
            </a:r>
            <a:endParaRPr lang="en-US" dirty="0"/>
          </a:p>
        </p:txBody>
      </p:sp>
    </p:spTree>
    <p:extLst>
      <p:ext uri="{BB962C8B-B14F-4D97-AF65-F5344CB8AC3E}">
        <p14:creationId xmlns:p14="http://schemas.microsoft.com/office/powerpoint/2010/main" val="42717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BB1C04-2E3C-47D3-9ACB-BEB3B7E746C9}"/>
              </a:ext>
            </a:extLst>
          </p:cNvPr>
          <p:cNvSpPr>
            <a:spLocks noGrp="1"/>
          </p:cNvSpPr>
          <p:nvPr>
            <p:ph type="body" sz="quarter" idx="13"/>
          </p:nvPr>
        </p:nvSpPr>
        <p:spPr>
          <a:xfrm>
            <a:off x="3220508" y="964148"/>
            <a:ext cx="8531225" cy="5123385"/>
          </a:xfrm>
        </p:spPr>
        <p:txBody>
          <a:bodyPr>
            <a:normAutofit fontScale="85000" lnSpcReduction="20000"/>
          </a:bodyPr>
          <a:lstStyle/>
          <a:p>
            <a:pPr>
              <a:buFont typeface="Wingdings" panose="05000000000000000000" pitchFamily="2" charset="2"/>
              <a:buChar char="Ø"/>
            </a:pPr>
            <a:endParaRPr lang="ro-RO" b="1" i="1" dirty="0">
              <a:solidFill>
                <a:schemeClr val="accent1"/>
              </a:solidFill>
            </a:endParaRPr>
          </a:p>
          <a:p>
            <a:pPr marL="457200" indent="-457200" algn="just">
              <a:lnSpc>
                <a:spcPct val="120000"/>
              </a:lnSpc>
              <a:buClr>
                <a:srgbClr val="00B0F0"/>
              </a:buClr>
              <a:buFont typeface="Wingdings" panose="05000000000000000000" pitchFamily="2" charset="2"/>
              <a:buChar char="Ø"/>
            </a:pPr>
            <a:r>
              <a:rPr lang="ro-RO" b="1" i="1" dirty="0">
                <a:solidFill>
                  <a:srgbClr val="00B0F0"/>
                </a:solidFill>
                <a:latin typeface="Arial" panose="020B0604020202020204" pitchFamily="34" charset="0"/>
              </a:rPr>
              <a:t>Consolidarea fiscală </a:t>
            </a:r>
            <a:r>
              <a:rPr lang="ro-RO" dirty="0">
                <a:solidFill>
                  <a:schemeClr val="tx1"/>
                </a:solidFill>
                <a:latin typeface="Arial" panose="020B0604020202020204" pitchFamily="34" charset="0"/>
              </a:rPr>
              <a:t>– mijloc de eliminare a Dosarului Prețurilor de transfer</a:t>
            </a:r>
            <a:r>
              <a:rPr lang="en-US" dirty="0">
                <a:solidFill>
                  <a:schemeClr val="tx1"/>
                </a:solidFill>
                <a:latin typeface="Arial" panose="020B0604020202020204" pitchFamily="34" charset="0"/>
              </a:rPr>
              <a:t>;</a:t>
            </a:r>
            <a:endParaRPr lang="ro-RO" dirty="0">
              <a:solidFill>
                <a:schemeClr val="tx1"/>
              </a:solidFill>
              <a:latin typeface="Arial" panose="020B0604020202020204" pitchFamily="34" charset="0"/>
            </a:endParaRPr>
          </a:p>
          <a:p>
            <a:pPr marL="171450" indent="-171450" algn="just">
              <a:lnSpc>
                <a:spcPct val="120000"/>
              </a:lnSpc>
              <a:buClr>
                <a:srgbClr val="00B0F0"/>
              </a:buClr>
              <a:buFont typeface="Wingdings" panose="05000000000000000000" pitchFamily="2" charset="2"/>
              <a:buChar char="Ø"/>
            </a:pPr>
            <a:endParaRPr lang="ro-RO" sz="700" dirty="0">
              <a:latin typeface="Arial" panose="020B0604020202020204" pitchFamily="34" charset="0"/>
            </a:endParaRPr>
          </a:p>
          <a:p>
            <a:pPr marL="457200" indent="-457200" algn="just">
              <a:lnSpc>
                <a:spcPct val="120000"/>
              </a:lnSpc>
              <a:buClr>
                <a:srgbClr val="00B0F0"/>
              </a:buClr>
              <a:buFont typeface="Wingdings" panose="05000000000000000000" pitchFamily="2" charset="2"/>
              <a:buChar char="Ø"/>
            </a:pPr>
            <a:r>
              <a:rPr lang="ro-RO" b="1" i="1" dirty="0">
                <a:solidFill>
                  <a:srgbClr val="00B0F0"/>
                </a:solidFill>
                <a:latin typeface="Arial" panose="020B0604020202020204" pitchFamily="34" charset="0"/>
              </a:rPr>
              <a:t>Acoperirea pierderilor în scopuri fiscale </a:t>
            </a:r>
            <a:r>
              <a:rPr lang="ro-RO" dirty="0">
                <a:solidFill>
                  <a:schemeClr val="tx1"/>
                </a:solidFill>
                <a:latin typeface="Arial" panose="020B0604020202020204" pitchFamily="34" charset="0"/>
              </a:rPr>
              <a:t>– Reducerea efectului impozitului amânat</a:t>
            </a:r>
            <a:r>
              <a:rPr lang="en-US" dirty="0">
                <a:solidFill>
                  <a:schemeClr val="tx1"/>
                </a:solidFill>
                <a:latin typeface="Arial" panose="020B0604020202020204" pitchFamily="34" charset="0"/>
              </a:rPr>
              <a:t>;</a:t>
            </a:r>
            <a:endParaRPr lang="ro-RO" dirty="0">
              <a:solidFill>
                <a:schemeClr val="tx1"/>
              </a:solidFill>
              <a:latin typeface="Arial" panose="020B0604020202020204" pitchFamily="34" charset="0"/>
            </a:endParaRPr>
          </a:p>
          <a:p>
            <a:pPr marL="171450" indent="-171450" algn="just">
              <a:lnSpc>
                <a:spcPct val="120000"/>
              </a:lnSpc>
              <a:buClr>
                <a:srgbClr val="00B0F0"/>
              </a:buClr>
              <a:buFont typeface="Wingdings" panose="05000000000000000000" pitchFamily="2" charset="2"/>
              <a:buChar char="Ø"/>
            </a:pPr>
            <a:endParaRPr lang="ro-RO" sz="700" b="1" i="1" dirty="0">
              <a:solidFill>
                <a:schemeClr val="accent1"/>
              </a:solidFill>
              <a:latin typeface="Arial" panose="020B0604020202020204" pitchFamily="34" charset="0"/>
            </a:endParaRPr>
          </a:p>
          <a:p>
            <a:pPr marL="457200" indent="-457200" algn="just">
              <a:lnSpc>
                <a:spcPct val="120000"/>
              </a:lnSpc>
              <a:buClr>
                <a:srgbClr val="00B0F0"/>
              </a:buClr>
              <a:buFont typeface="Wingdings" panose="05000000000000000000" pitchFamily="2" charset="2"/>
              <a:buChar char="Ø"/>
            </a:pPr>
            <a:r>
              <a:rPr lang="ro-RO" b="1" i="1" dirty="0">
                <a:solidFill>
                  <a:srgbClr val="00B0F0"/>
                </a:solidFill>
                <a:latin typeface="Arial" panose="020B0604020202020204" pitchFamily="34" charset="0"/>
              </a:rPr>
              <a:t>Transferul profitului în scopul impozitării </a:t>
            </a:r>
            <a:r>
              <a:rPr lang="ro-RO" dirty="0">
                <a:latin typeface="Arial" panose="020B0604020202020204" pitchFamily="34" charset="0"/>
              </a:rPr>
              <a:t>– </a:t>
            </a:r>
            <a:r>
              <a:rPr lang="ro-RO" dirty="0">
                <a:solidFill>
                  <a:schemeClr val="tx1"/>
                </a:solidFill>
                <a:latin typeface="Arial" panose="020B0604020202020204" pitchFamily="34" charset="0"/>
              </a:rPr>
              <a:t>Aplicabil în parteneriate civile</a:t>
            </a:r>
            <a:r>
              <a:rPr lang="en-US" dirty="0">
                <a:solidFill>
                  <a:schemeClr val="tx1"/>
                </a:solidFill>
                <a:latin typeface="Arial" panose="020B0604020202020204" pitchFamily="34" charset="0"/>
              </a:rPr>
              <a:t>;</a:t>
            </a:r>
            <a:endParaRPr lang="ro-RO" dirty="0">
              <a:solidFill>
                <a:schemeClr val="tx1"/>
              </a:solidFill>
              <a:latin typeface="Arial" panose="020B0604020202020204" pitchFamily="34" charset="0"/>
            </a:endParaRPr>
          </a:p>
          <a:p>
            <a:pPr marL="171450" indent="-171450" algn="just">
              <a:lnSpc>
                <a:spcPct val="120000"/>
              </a:lnSpc>
              <a:buClr>
                <a:srgbClr val="00B0F0"/>
              </a:buClr>
              <a:buFont typeface="Wingdings" panose="05000000000000000000" pitchFamily="2" charset="2"/>
              <a:buChar char="Ø"/>
            </a:pPr>
            <a:endParaRPr lang="ro-RO" sz="600" b="1" i="1" dirty="0">
              <a:solidFill>
                <a:schemeClr val="accent1"/>
              </a:solidFill>
              <a:latin typeface="Arial" panose="020B0604020202020204" pitchFamily="34" charset="0"/>
            </a:endParaRPr>
          </a:p>
          <a:p>
            <a:pPr marL="457200" indent="-457200" algn="just">
              <a:lnSpc>
                <a:spcPct val="120000"/>
              </a:lnSpc>
              <a:buClr>
                <a:srgbClr val="00B0F0"/>
              </a:buClr>
              <a:buFont typeface="Wingdings" panose="05000000000000000000" pitchFamily="2" charset="2"/>
              <a:buChar char="Ø"/>
            </a:pPr>
            <a:r>
              <a:rPr lang="ro-RO" b="1" i="1" dirty="0">
                <a:solidFill>
                  <a:srgbClr val="00B0F0"/>
                </a:solidFill>
                <a:latin typeface="Arial" panose="020B0604020202020204" pitchFamily="34" charset="0"/>
              </a:rPr>
              <a:t>Evitarea taxării multiple </a:t>
            </a:r>
            <a:r>
              <a:rPr lang="ro-RO" dirty="0">
                <a:solidFill>
                  <a:schemeClr val="tx1"/>
                </a:solidFill>
                <a:latin typeface="Arial" panose="020B0604020202020204" pitchFamily="34" charset="0"/>
              </a:rPr>
              <a:t>–</a:t>
            </a:r>
            <a:r>
              <a:rPr lang="ro-RO" b="1" i="1" dirty="0">
                <a:solidFill>
                  <a:schemeClr val="tx1"/>
                </a:solidFill>
                <a:latin typeface="Arial" panose="020B0604020202020204" pitchFamily="34" charset="0"/>
              </a:rPr>
              <a:t> </a:t>
            </a:r>
            <a:r>
              <a:rPr lang="ro-RO" dirty="0">
                <a:solidFill>
                  <a:schemeClr val="accent1"/>
                </a:solidFill>
                <a:latin typeface="Arial" panose="020B0604020202020204" pitchFamily="34" charset="0"/>
              </a:rPr>
              <a:t> </a:t>
            </a:r>
            <a:r>
              <a:rPr lang="ro-RO" dirty="0">
                <a:solidFill>
                  <a:schemeClr val="tx1"/>
                </a:solidFill>
                <a:latin typeface="Arial" panose="020B0604020202020204" pitchFamily="34" charset="0"/>
              </a:rPr>
              <a:t>suport pentru dezvoltarea afacerii</a:t>
            </a:r>
            <a:r>
              <a:rPr lang="en-US" dirty="0">
                <a:solidFill>
                  <a:schemeClr val="tx1"/>
                </a:solidFill>
                <a:latin typeface="Arial" panose="020B0604020202020204" pitchFamily="34" charset="0"/>
              </a:rPr>
              <a:t>;</a:t>
            </a:r>
            <a:endParaRPr lang="ro-RO" b="1" i="1" dirty="0">
              <a:solidFill>
                <a:schemeClr val="tx1"/>
              </a:solidFill>
              <a:latin typeface="Arial" panose="020B0604020202020204" pitchFamily="34" charset="0"/>
            </a:endParaRPr>
          </a:p>
        </p:txBody>
      </p:sp>
      <p:sp>
        <p:nvSpPr>
          <p:cNvPr id="2" name="Title 1">
            <a:extLst>
              <a:ext uri="{FF2B5EF4-FFF2-40B4-BE49-F238E27FC236}">
                <a16:creationId xmlns:a16="http://schemas.microsoft.com/office/drawing/2014/main" id="{A93BF3C6-47B1-4B44-A2EB-E5F3DDEC404B}"/>
              </a:ext>
            </a:extLst>
          </p:cNvPr>
          <p:cNvSpPr>
            <a:spLocks noGrp="1"/>
          </p:cNvSpPr>
          <p:nvPr>
            <p:ph type="title"/>
          </p:nvPr>
        </p:nvSpPr>
        <p:spPr>
          <a:xfrm>
            <a:off x="193463" y="1467176"/>
            <a:ext cx="2625937" cy="3731358"/>
          </a:xfrm>
        </p:spPr>
        <p:txBody>
          <a:bodyPr>
            <a:noAutofit/>
          </a:bodyPr>
          <a:lstStyle/>
          <a:p>
            <a:pPr algn="ctr"/>
            <a:r>
              <a:rPr lang="ro-RO" sz="3600" dirty="0">
                <a:solidFill>
                  <a:schemeClr val="bg1"/>
                </a:solidFill>
              </a:rPr>
              <a:t>Politici de optimizare fiscală adoptate de Statele membre</a:t>
            </a:r>
            <a:endParaRPr lang="en-US" sz="3600" dirty="0">
              <a:solidFill>
                <a:schemeClr val="bg1"/>
              </a:solidFill>
            </a:endParaRPr>
          </a:p>
        </p:txBody>
      </p:sp>
    </p:spTree>
    <p:extLst>
      <p:ext uri="{BB962C8B-B14F-4D97-AF65-F5344CB8AC3E}">
        <p14:creationId xmlns:p14="http://schemas.microsoft.com/office/powerpoint/2010/main" val="10980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30FAF4-99C0-4E9F-99E3-3EEBA8EA6549}"/>
              </a:ext>
            </a:extLst>
          </p:cNvPr>
          <p:cNvSpPr>
            <a:spLocks noGrp="1"/>
          </p:cNvSpPr>
          <p:nvPr>
            <p:ph type="body" sz="quarter" idx="13"/>
          </p:nvPr>
        </p:nvSpPr>
        <p:spPr>
          <a:xfrm>
            <a:off x="3228974" y="901707"/>
            <a:ext cx="8641292" cy="5219693"/>
          </a:xfrm>
        </p:spPr>
        <p:txBody>
          <a:bodyPr>
            <a:normAutofit fontScale="47500" lnSpcReduction="20000"/>
          </a:bodyPr>
          <a:lstStyle/>
          <a:p>
            <a:pPr marL="0" indent="0" algn="just">
              <a:lnSpc>
                <a:spcPct val="120000"/>
              </a:lnSpc>
              <a:buNone/>
            </a:pPr>
            <a:r>
              <a:rPr lang="ro-RO" sz="5500" b="1" i="1" dirty="0">
                <a:solidFill>
                  <a:srgbClr val="191919"/>
                </a:solidFill>
                <a:latin typeface="Arial" panose="020B0604020202020204" pitchFamily="34" charset="0"/>
              </a:rPr>
              <a:t>Se aplică grupurilor de firme când următoarele criterii sunt îndeplinite:</a:t>
            </a:r>
          </a:p>
          <a:p>
            <a:pPr marL="0" indent="0" algn="just">
              <a:buNone/>
            </a:pPr>
            <a:endParaRPr lang="ro-RO" b="1" i="1" dirty="0">
              <a:solidFill>
                <a:srgbClr val="191919"/>
              </a:solidFill>
              <a:latin typeface="Arial" panose="020B0604020202020204" pitchFamily="34" charset="0"/>
            </a:endParaRPr>
          </a:p>
          <a:p>
            <a:pPr marL="457200" indent="-457200" algn="just">
              <a:lnSpc>
                <a:spcPct val="120000"/>
              </a:lnSpc>
              <a:buClr>
                <a:srgbClr val="00B0F0"/>
              </a:buClr>
              <a:buFont typeface="+mj-lt"/>
              <a:buAutoNum type="arabicParenR"/>
            </a:pPr>
            <a:r>
              <a:rPr lang="ro-RO" sz="5300" dirty="0">
                <a:solidFill>
                  <a:srgbClr val="191919"/>
                </a:solidFill>
                <a:latin typeface="Arial" panose="020B0604020202020204" pitchFamily="34" charset="0"/>
              </a:rPr>
              <a:t>Deținerea pachetului majoritar de drepturi de vot;</a:t>
            </a:r>
          </a:p>
          <a:p>
            <a:pPr marL="457200" indent="-457200" algn="just">
              <a:lnSpc>
                <a:spcPct val="120000"/>
              </a:lnSpc>
              <a:buClr>
                <a:srgbClr val="00B0F0"/>
              </a:buClr>
              <a:buAutoNum type="arabicParenR"/>
            </a:pPr>
            <a:r>
              <a:rPr lang="ro-RO" sz="5300" dirty="0">
                <a:solidFill>
                  <a:srgbClr val="191919"/>
                </a:solidFill>
                <a:latin typeface="Arial" panose="020B0604020202020204" pitchFamily="34" charset="0"/>
              </a:rPr>
              <a:t>Management comun;</a:t>
            </a:r>
          </a:p>
          <a:p>
            <a:pPr marL="457200" indent="-457200" algn="just">
              <a:lnSpc>
                <a:spcPct val="120000"/>
              </a:lnSpc>
              <a:buClr>
                <a:srgbClr val="00B0F0"/>
              </a:buClr>
              <a:buAutoNum type="arabicParenR"/>
            </a:pPr>
            <a:r>
              <a:rPr lang="ro-RO" sz="5300" dirty="0">
                <a:solidFill>
                  <a:srgbClr val="191919"/>
                </a:solidFill>
                <a:latin typeface="Arial" panose="020B0604020202020204" pitchFamily="34" charset="0"/>
              </a:rPr>
              <a:t>Contract cu perioadă minimă de 5 ani;</a:t>
            </a:r>
          </a:p>
          <a:p>
            <a:pPr marL="457200" indent="-457200" algn="just">
              <a:lnSpc>
                <a:spcPct val="120000"/>
              </a:lnSpc>
              <a:buClr>
                <a:srgbClr val="00B0F0"/>
              </a:buClr>
              <a:buAutoNum type="arabicParenR"/>
            </a:pPr>
            <a:r>
              <a:rPr lang="ro-RO" sz="5300" dirty="0">
                <a:solidFill>
                  <a:srgbClr val="191919"/>
                </a:solidFill>
                <a:latin typeface="Arial" panose="020B0604020202020204" pitchFamily="34" charset="0"/>
              </a:rPr>
              <a:t>Terminarea contractului- condiții și efecte;</a:t>
            </a:r>
          </a:p>
          <a:p>
            <a:pPr marL="457200" indent="-457200" algn="just">
              <a:lnSpc>
                <a:spcPct val="120000"/>
              </a:lnSpc>
              <a:buClr>
                <a:srgbClr val="00B0F0"/>
              </a:buClr>
              <a:buAutoNum type="arabicParenR"/>
            </a:pPr>
            <a:r>
              <a:rPr lang="ro-RO" sz="5300" dirty="0">
                <a:solidFill>
                  <a:srgbClr val="191919"/>
                </a:solidFill>
                <a:latin typeface="Arial" panose="020B0604020202020204" pitchFamily="34" charset="0"/>
              </a:rPr>
              <a:t>Înghețarea pierderilor fiscale reportate anterior;</a:t>
            </a:r>
          </a:p>
          <a:p>
            <a:pPr marL="457200" indent="-457200" algn="just">
              <a:lnSpc>
                <a:spcPct val="120000"/>
              </a:lnSpc>
              <a:buClr>
                <a:srgbClr val="00B0F0"/>
              </a:buClr>
              <a:buAutoNum type="arabicParenR"/>
            </a:pPr>
            <a:r>
              <a:rPr lang="ro-RO" sz="5300" dirty="0">
                <a:solidFill>
                  <a:srgbClr val="191919"/>
                </a:solidFill>
                <a:latin typeface="Arial" panose="020B0604020202020204" pitchFamily="34" charset="0"/>
              </a:rPr>
              <a:t>Plata creanțelor din transferul pierderilor sau transformarea în împrumut;</a:t>
            </a:r>
          </a:p>
          <a:p>
            <a:pPr marL="457200" indent="-457200" algn="just">
              <a:lnSpc>
                <a:spcPct val="120000"/>
              </a:lnSpc>
              <a:buClr>
                <a:srgbClr val="00B0F0"/>
              </a:buClr>
              <a:buAutoNum type="arabicParenR"/>
            </a:pPr>
            <a:r>
              <a:rPr lang="ro-RO" sz="5300" dirty="0">
                <a:solidFill>
                  <a:srgbClr val="191919"/>
                </a:solidFill>
                <a:latin typeface="Arial" panose="020B0604020202020204" pitchFamily="34" charset="0"/>
              </a:rPr>
              <a:t>Exemplu de </a:t>
            </a:r>
            <a:r>
              <a:rPr lang="ro-RO" sz="5300" b="1" dirty="0">
                <a:solidFill>
                  <a:srgbClr val="00B050"/>
                </a:solidFill>
                <a:latin typeface="Arial" panose="020B0604020202020204" pitchFamily="34" charset="0"/>
                <a:hlinkClick r:id="rId3" action="ppaction://hlinkfile"/>
              </a:rPr>
              <a:t>consolidare (Profit shifting)</a:t>
            </a:r>
            <a:endParaRPr lang="ro-RO" sz="5300" b="1" dirty="0">
              <a:solidFill>
                <a:srgbClr val="00B050"/>
              </a:solidFill>
              <a:latin typeface="Arial" panose="020B0604020202020204" pitchFamily="34" charset="0"/>
            </a:endParaRPr>
          </a:p>
        </p:txBody>
      </p:sp>
      <p:sp>
        <p:nvSpPr>
          <p:cNvPr id="4" name="Title 1">
            <a:extLst>
              <a:ext uri="{FF2B5EF4-FFF2-40B4-BE49-F238E27FC236}">
                <a16:creationId xmlns:a16="http://schemas.microsoft.com/office/drawing/2014/main" id="{D1D0ACE4-0D5B-433F-9263-27B6110F83D0}"/>
              </a:ext>
            </a:extLst>
          </p:cNvPr>
          <p:cNvSpPr txBox="1">
            <a:spLocks/>
          </p:cNvSpPr>
          <p:nvPr/>
        </p:nvSpPr>
        <p:spPr>
          <a:xfrm>
            <a:off x="-77470" y="1297841"/>
            <a:ext cx="3176270" cy="3604358"/>
          </a:xfrm>
          <a:prstGeom prst="rect">
            <a:avLst/>
          </a:prstGeom>
          <a:ln>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kern="1200">
                <a:solidFill>
                  <a:srgbClr val="191919"/>
                </a:solidFill>
                <a:latin typeface="Arial"/>
                <a:ea typeface="+mj-ea"/>
                <a:cs typeface="Arial"/>
              </a:defRPr>
            </a:lvl1pPr>
          </a:lstStyle>
          <a:p>
            <a:pPr algn="ctr"/>
            <a:r>
              <a:rPr lang="ro-RO" sz="3600" dirty="0">
                <a:solidFill>
                  <a:schemeClr val="bg1"/>
                </a:solidFill>
              </a:rPr>
              <a:t>Consolidarea fiscală</a:t>
            </a:r>
            <a:endParaRPr lang="en-US" sz="3600" dirty="0">
              <a:solidFill>
                <a:schemeClr val="bg1"/>
              </a:solidFill>
            </a:endParaRPr>
          </a:p>
        </p:txBody>
      </p:sp>
    </p:spTree>
    <p:extLst>
      <p:ext uri="{BB962C8B-B14F-4D97-AF65-F5344CB8AC3E}">
        <p14:creationId xmlns:p14="http://schemas.microsoft.com/office/powerpoint/2010/main" val="291700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CB85F2-792B-4EA9-8BF0-3099106C1193}"/>
              </a:ext>
            </a:extLst>
          </p:cNvPr>
          <p:cNvSpPr>
            <a:spLocks noGrp="1"/>
          </p:cNvSpPr>
          <p:nvPr>
            <p:ph type="body" sz="quarter" idx="13"/>
          </p:nvPr>
        </p:nvSpPr>
        <p:spPr>
          <a:xfrm>
            <a:off x="3178175" y="1023941"/>
            <a:ext cx="8573558" cy="5063592"/>
          </a:xfrm>
        </p:spPr>
        <p:txBody>
          <a:bodyPr>
            <a:normAutofit fontScale="85000" lnSpcReduction="10000"/>
          </a:bodyPr>
          <a:lstStyle/>
          <a:p>
            <a:pPr marL="0" indent="0" algn="l">
              <a:lnSpc>
                <a:spcPct val="150000"/>
              </a:lnSpc>
              <a:buNone/>
            </a:pPr>
            <a:r>
              <a:rPr lang="ro-RO" b="1" dirty="0">
                <a:solidFill>
                  <a:schemeClr val="tx1"/>
                </a:solidFill>
                <a:latin typeface="Arial" panose="020B0604020202020204" pitchFamily="34" charset="0"/>
              </a:rPr>
              <a:t>Condiții de aplicare:</a:t>
            </a:r>
          </a:p>
          <a:p>
            <a:pPr algn="just">
              <a:lnSpc>
                <a:spcPct val="150000"/>
              </a:lnSpc>
              <a:buClr>
                <a:srgbClr val="00B0F0"/>
              </a:buClr>
              <a:buFont typeface="Wingdings" panose="05000000000000000000" pitchFamily="2" charset="2"/>
              <a:buChar char="Ø"/>
            </a:pPr>
            <a:r>
              <a:rPr lang="en-US" dirty="0">
                <a:solidFill>
                  <a:schemeClr val="tx1"/>
                </a:solidFill>
                <a:latin typeface="Arial" panose="020B0604020202020204" pitchFamily="34" charset="0"/>
              </a:rPr>
              <a:t> </a:t>
            </a:r>
            <a:r>
              <a:rPr lang="ro-RO" dirty="0">
                <a:solidFill>
                  <a:schemeClr val="tx1"/>
                </a:solidFill>
                <a:latin typeface="Arial" panose="020B0604020202020204" pitchFamily="34" charset="0"/>
              </a:rPr>
              <a:t>Existența relațiilor comerciale sau financiare intercompany;</a:t>
            </a:r>
          </a:p>
          <a:p>
            <a:pPr algn="just">
              <a:lnSpc>
                <a:spcPct val="150000"/>
              </a:lnSpc>
              <a:buClr>
                <a:srgbClr val="00B0F0"/>
              </a:buClr>
              <a:buFont typeface="Wingdings" panose="05000000000000000000" pitchFamily="2" charset="2"/>
              <a:buChar char="Ø"/>
            </a:pPr>
            <a:r>
              <a:rPr lang="en-US" dirty="0">
                <a:solidFill>
                  <a:schemeClr val="tx1"/>
                </a:solidFill>
                <a:latin typeface="Arial" panose="020B0604020202020204" pitchFamily="34" charset="0"/>
              </a:rPr>
              <a:t> </a:t>
            </a:r>
            <a:r>
              <a:rPr lang="ro-RO" dirty="0">
                <a:solidFill>
                  <a:schemeClr val="tx1"/>
                </a:solidFill>
                <a:latin typeface="Arial" panose="020B0604020202020204" pitchFamily="34" charset="0"/>
              </a:rPr>
              <a:t>Plan de afaceri cu breakeven point considerând eventualele limitări ale recuperării pierderii fiscale; </a:t>
            </a:r>
          </a:p>
          <a:p>
            <a:pPr algn="just">
              <a:lnSpc>
                <a:spcPct val="150000"/>
              </a:lnSpc>
              <a:buClr>
                <a:srgbClr val="00B0F0"/>
              </a:buClr>
              <a:buFont typeface="Wingdings" panose="05000000000000000000" pitchFamily="2" charset="2"/>
              <a:buChar char="Ø"/>
            </a:pPr>
            <a:r>
              <a:rPr lang="en-US" dirty="0">
                <a:solidFill>
                  <a:schemeClr val="tx1"/>
                </a:solidFill>
                <a:latin typeface="Arial" panose="020B0604020202020204" pitchFamily="34" charset="0"/>
              </a:rPr>
              <a:t> </a:t>
            </a:r>
            <a:r>
              <a:rPr lang="ro-RO" dirty="0">
                <a:solidFill>
                  <a:schemeClr val="tx1"/>
                </a:solidFill>
                <a:latin typeface="Arial" panose="020B0604020202020204" pitchFamily="34" charset="0"/>
              </a:rPr>
              <a:t>Contract pentru anularea datoriilor;</a:t>
            </a:r>
          </a:p>
          <a:p>
            <a:pPr algn="just">
              <a:lnSpc>
                <a:spcPct val="150000"/>
              </a:lnSpc>
              <a:buClr>
                <a:srgbClr val="00B0F0"/>
              </a:buClr>
              <a:buFont typeface="Wingdings" panose="05000000000000000000" pitchFamily="2" charset="2"/>
              <a:buChar char="Ø"/>
            </a:pPr>
            <a:r>
              <a:rPr lang="en-US" dirty="0">
                <a:solidFill>
                  <a:schemeClr val="tx1"/>
                </a:solidFill>
                <a:latin typeface="Arial" panose="020B0604020202020204" pitchFamily="34" charset="0"/>
              </a:rPr>
              <a:t> </a:t>
            </a:r>
            <a:r>
              <a:rPr lang="ro-RO" dirty="0">
                <a:solidFill>
                  <a:schemeClr val="tx1"/>
                </a:solidFill>
                <a:latin typeface="Arial" panose="020B0604020202020204" pitchFamily="34" charset="0"/>
                <a:hlinkClick r:id="rId2" action="ppaction://hlinkfile"/>
              </a:rPr>
              <a:t>Exemplu</a:t>
            </a:r>
            <a:endParaRPr lang="ro-RO" dirty="0">
              <a:solidFill>
                <a:schemeClr val="tx1"/>
              </a:solidFill>
            </a:endParaRPr>
          </a:p>
          <a:p>
            <a:pPr>
              <a:buFont typeface="Wingdings" panose="05000000000000000000" pitchFamily="2" charset="2"/>
              <a:buChar char="Ø"/>
            </a:pPr>
            <a:endParaRPr lang="ro-RO" dirty="0">
              <a:solidFill>
                <a:schemeClr val="tx1"/>
              </a:solidFill>
            </a:endParaRPr>
          </a:p>
          <a:p>
            <a:endParaRPr lang="en-US" dirty="0"/>
          </a:p>
        </p:txBody>
      </p:sp>
      <p:sp>
        <p:nvSpPr>
          <p:cNvPr id="5" name="Title 1">
            <a:extLst>
              <a:ext uri="{FF2B5EF4-FFF2-40B4-BE49-F238E27FC236}">
                <a16:creationId xmlns:a16="http://schemas.microsoft.com/office/drawing/2014/main" id="{1FBA65ED-ADE6-4CD7-87B0-D2AD3B924576}"/>
              </a:ext>
            </a:extLst>
          </p:cNvPr>
          <p:cNvSpPr txBox="1">
            <a:spLocks/>
          </p:cNvSpPr>
          <p:nvPr/>
        </p:nvSpPr>
        <p:spPr>
          <a:xfrm>
            <a:off x="0" y="959175"/>
            <a:ext cx="3032337" cy="4434092"/>
          </a:xfrm>
          <a:prstGeom prst="rect">
            <a:avLst/>
          </a:prstGeom>
          <a:ln>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kern="1200">
                <a:solidFill>
                  <a:srgbClr val="191919"/>
                </a:solidFill>
                <a:latin typeface="Arial"/>
                <a:ea typeface="+mj-ea"/>
                <a:cs typeface="Arial"/>
              </a:defRPr>
            </a:lvl1pPr>
          </a:lstStyle>
          <a:p>
            <a:pPr algn="ctr"/>
            <a:r>
              <a:rPr lang="ro-RO" sz="3600" i="1" dirty="0">
                <a:solidFill>
                  <a:schemeClr val="bg1"/>
                </a:solidFill>
              </a:rPr>
              <a:t>Acoperirea fiscală a pierderii</a:t>
            </a:r>
            <a:endParaRPr lang="en-US" sz="3600" dirty="0">
              <a:solidFill>
                <a:schemeClr val="bg1"/>
              </a:solidFill>
            </a:endParaRPr>
          </a:p>
        </p:txBody>
      </p:sp>
    </p:spTree>
    <p:extLst>
      <p:ext uri="{BB962C8B-B14F-4D97-AF65-F5344CB8AC3E}">
        <p14:creationId xmlns:p14="http://schemas.microsoft.com/office/powerpoint/2010/main" val="331703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F75B50-E567-4336-86B2-BC161CF6F8AD}"/>
              </a:ext>
            </a:extLst>
          </p:cNvPr>
          <p:cNvSpPr>
            <a:spLocks noGrp="1"/>
          </p:cNvSpPr>
          <p:nvPr>
            <p:ph type="body" sz="quarter" idx="13"/>
          </p:nvPr>
        </p:nvSpPr>
        <p:spPr>
          <a:xfrm>
            <a:off x="3161241" y="821596"/>
            <a:ext cx="8751359" cy="5249004"/>
          </a:xfrm>
        </p:spPr>
        <p:txBody>
          <a:bodyPr>
            <a:normAutofit fontScale="85000" lnSpcReduction="10000"/>
          </a:bodyPr>
          <a:lstStyle/>
          <a:p>
            <a:pPr>
              <a:buFont typeface="Wingdings" panose="05000000000000000000" pitchFamily="2" charset="2"/>
              <a:buChar char="Ø"/>
            </a:pPr>
            <a:endParaRPr lang="ro-RO" dirty="0">
              <a:solidFill>
                <a:schemeClr val="tx1"/>
              </a:solidFill>
              <a:latin typeface="Arial" panose="020B0604020202020204" pitchFamily="34" charset="0"/>
            </a:endParaRPr>
          </a:p>
          <a:p>
            <a:pPr algn="just">
              <a:lnSpc>
                <a:spcPct val="150000"/>
              </a:lnSpc>
              <a:buClr>
                <a:srgbClr val="00B0F0"/>
              </a:buClr>
              <a:buFont typeface="Wingdings" panose="05000000000000000000" pitchFamily="2" charset="2"/>
              <a:buChar char="Ø"/>
            </a:pPr>
            <a:r>
              <a:rPr lang="en-US" dirty="0">
                <a:solidFill>
                  <a:schemeClr val="tx1"/>
                </a:solidFill>
                <a:latin typeface="Arial" panose="020B0604020202020204" pitchFamily="34" charset="0"/>
              </a:rPr>
              <a:t> </a:t>
            </a:r>
            <a:r>
              <a:rPr lang="ro-RO" dirty="0">
                <a:solidFill>
                  <a:schemeClr val="tx1"/>
                </a:solidFill>
                <a:latin typeface="Arial" panose="020B0604020202020204" pitchFamily="34" charset="0"/>
              </a:rPr>
              <a:t>Susținută de principiul că o sancțiune nu trebuie să împovăreze compania</a:t>
            </a:r>
            <a:r>
              <a:rPr lang="en-US" dirty="0">
                <a:solidFill>
                  <a:schemeClr val="tx1"/>
                </a:solidFill>
                <a:latin typeface="Arial" panose="020B0604020202020204" pitchFamily="34" charset="0"/>
              </a:rPr>
              <a:t>;</a:t>
            </a:r>
            <a:endParaRPr lang="ro-RO" dirty="0">
              <a:solidFill>
                <a:schemeClr val="tx1"/>
              </a:solidFill>
              <a:latin typeface="Arial" panose="020B0604020202020204" pitchFamily="34" charset="0"/>
            </a:endParaRPr>
          </a:p>
          <a:p>
            <a:pPr algn="just">
              <a:lnSpc>
                <a:spcPct val="150000"/>
              </a:lnSpc>
              <a:buClr>
                <a:srgbClr val="00B0F0"/>
              </a:buClr>
              <a:buFont typeface="Wingdings" panose="05000000000000000000" pitchFamily="2" charset="2"/>
              <a:buChar char="Ø"/>
            </a:pPr>
            <a:r>
              <a:rPr lang="en-US" dirty="0">
                <a:solidFill>
                  <a:schemeClr val="tx1"/>
                </a:solidFill>
                <a:latin typeface="Arial" panose="020B0604020202020204" pitchFamily="34" charset="0"/>
              </a:rPr>
              <a:t> </a:t>
            </a:r>
            <a:r>
              <a:rPr lang="ro-RO" dirty="0">
                <a:solidFill>
                  <a:schemeClr val="tx1"/>
                </a:solidFill>
                <a:latin typeface="Arial" panose="020B0604020202020204" pitchFamily="34" charset="0"/>
              </a:rPr>
              <a:t>Orice sumă nedeductibilă în cadrul unei taxe nu trebuie să atragă nedeductibilitatea în calculul altor taxe</a:t>
            </a:r>
            <a:r>
              <a:rPr lang="en-US" dirty="0">
                <a:solidFill>
                  <a:schemeClr val="tx1"/>
                </a:solidFill>
                <a:latin typeface="Arial" panose="020B0604020202020204" pitchFamily="34" charset="0"/>
              </a:rPr>
              <a:t>;</a:t>
            </a:r>
            <a:endParaRPr lang="ro-RO" dirty="0">
              <a:solidFill>
                <a:schemeClr val="tx1"/>
              </a:solidFill>
              <a:latin typeface="Arial" panose="020B0604020202020204" pitchFamily="34" charset="0"/>
            </a:endParaRPr>
          </a:p>
          <a:p>
            <a:pPr algn="just">
              <a:lnSpc>
                <a:spcPct val="150000"/>
              </a:lnSpc>
              <a:buClr>
                <a:srgbClr val="00B0F0"/>
              </a:buClr>
              <a:buFont typeface="Wingdings" panose="05000000000000000000" pitchFamily="2" charset="2"/>
              <a:buChar char="Ø"/>
            </a:pPr>
            <a:r>
              <a:rPr lang="en-US" dirty="0">
                <a:solidFill>
                  <a:schemeClr val="tx1"/>
                </a:solidFill>
                <a:latin typeface="Arial" panose="020B0604020202020204" pitchFamily="34" charset="0"/>
              </a:rPr>
              <a:t> </a:t>
            </a:r>
            <a:r>
              <a:rPr lang="ro-RO" dirty="0">
                <a:solidFill>
                  <a:schemeClr val="tx1"/>
                </a:solidFill>
                <a:latin typeface="Arial" panose="020B0604020202020204" pitchFamily="34" charset="0"/>
              </a:rPr>
              <a:t>Sanctiunea plății duble exclude nedeductibilitatea pentru alte taxe</a:t>
            </a:r>
            <a:r>
              <a:rPr lang="en-US" dirty="0">
                <a:solidFill>
                  <a:schemeClr val="tx1"/>
                </a:solidFill>
                <a:latin typeface="Arial" panose="020B0604020202020204" pitchFamily="34" charset="0"/>
              </a:rPr>
              <a:t>;</a:t>
            </a:r>
          </a:p>
          <a:p>
            <a:pPr algn="just">
              <a:lnSpc>
                <a:spcPct val="150000"/>
              </a:lnSpc>
              <a:buClr>
                <a:srgbClr val="00B0F0"/>
              </a:buClr>
              <a:buFont typeface="Wingdings" panose="05000000000000000000" pitchFamily="2" charset="2"/>
              <a:buChar char="Ø"/>
            </a:pPr>
            <a:r>
              <a:rPr lang="en-US" dirty="0">
                <a:solidFill>
                  <a:schemeClr val="tx1"/>
                </a:solidFill>
                <a:latin typeface="Arial" panose="020B0604020202020204" pitchFamily="34" charset="0"/>
              </a:rPr>
              <a:t> </a:t>
            </a:r>
            <a:r>
              <a:rPr lang="ro-RO" dirty="0">
                <a:solidFill>
                  <a:schemeClr val="tx1"/>
                </a:solidFill>
                <a:latin typeface="Arial" panose="020B0604020202020204" pitchFamily="34" charset="0"/>
                <a:hlinkClick r:id="rId3" action="ppaction://hlinkfile"/>
              </a:rPr>
              <a:t>Exemplu TVA/</a:t>
            </a:r>
            <a:r>
              <a:rPr lang="en-US" dirty="0">
                <a:solidFill>
                  <a:schemeClr val="tx1"/>
                </a:solidFill>
                <a:latin typeface="Arial" panose="020B0604020202020204" pitchFamily="34" charset="0"/>
                <a:hlinkClick r:id="rId3" action="ppaction://hlinkfile"/>
              </a:rPr>
              <a:t> </a:t>
            </a:r>
            <a:r>
              <a:rPr lang="ro-RO" dirty="0">
                <a:solidFill>
                  <a:schemeClr val="tx1"/>
                </a:solidFill>
                <a:latin typeface="Arial" panose="020B0604020202020204" pitchFamily="34" charset="0"/>
                <a:hlinkClick r:id="rId3" action="ppaction://hlinkfile"/>
              </a:rPr>
              <a:t>CIT</a:t>
            </a:r>
            <a:endParaRPr lang="en-US" dirty="0">
              <a:solidFill>
                <a:srgbClr val="00B050"/>
              </a:solidFill>
              <a:latin typeface="Arial" panose="020B0604020202020204" pitchFamily="34" charset="0"/>
            </a:endParaRPr>
          </a:p>
        </p:txBody>
      </p:sp>
      <p:sp>
        <p:nvSpPr>
          <p:cNvPr id="4" name="Title 1">
            <a:extLst>
              <a:ext uri="{FF2B5EF4-FFF2-40B4-BE49-F238E27FC236}">
                <a16:creationId xmlns:a16="http://schemas.microsoft.com/office/drawing/2014/main" id="{C056326D-C6EC-466A-959C-587442D81349}"/>
              </a:ext>
            </a:extLst>
          </p:cNvPr>
          <p:cNvSpPr txBox="1">
            <a:spLocks/>
          </p:cNvSpPr>
          <p:nvPr/>
        </p:nvSpPr>
        <p:spPr>
          <a:xfrm>
            <a:off x="350308" y="1501042"/>
            <a:ext cx="2443693" cy="3367291"/>
          </a:xfrm>
          <a:prstGeom prst="rect">
            <a:avLst/>
          </a:prstGeom>
          <a:ln>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kern="1200">
                <a:solidFill>
                  <a:srgbClr val="191919"/>
                </a:solidFill>
                <a:latin typeface="Arial"/>
                <a:ea typeface="+mj-ea"/>
                <a:cs typeface="Arial"/>
              </a:defRPr>
            </a:lvl1pPr>
          </a:lstStyle>
          <a:p>
            <a:pPr algn="ctr"/>
            <a:r>
              <a:rPr lang="ro-RO" sz="3600" i="1" dirty="0">
                <a:solidFill>
                  <a:schemeClr val="bg1"/>
                </a:solidFill>
              </a:rPr>
              <a:t>Evitarea taxării multiple</a:t>
            </a:r>
            <a:endParaRPr lang="en-US" sz="3600" i="1" dirty="0">
              <a:solidFill>
                <a:schemeClr val="bg1"/>
              </a:solidFill>
            </a:endParaRPr>
          </a:p>
        </p:txBody>
      </p:sp>
    </p:spTree>
    <p:extLst>
      <p:ext uri="{BB962C8B-B14F-4D97-AF65-F5344CB8AC3E}">
        <p14:creationId xmlns:p14="http://schemas.microsoft.com/office/powerpoint/2010/main" val="73013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9FE2DB-2400-43A7-9A7A-6F6CC5DD0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436" y="1768475"/>
            <a:ext cx="3819525" cy="4657725"/>
          </a:xfrm>
          <a:prstGeom prst="rect">
            <a:avLst/>
          </a:prstGeom>
        </p:spPr>
      </p:pic>
    </p:spTree>
    <p:extLst>
      <p:ext uri="{BB962C8B-B14F-4D97-AF65-F5344CB8AC3E}">
        <p14:creationId xmlns:p14="http://schemas.microsoft.com/office/powerpoint/2010/main" val="84343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D50075-DA98-4959-8CB7-F767F74B97ED}"/>
              </a:ext>
            </a:extLst>
          </p:cNvPr>
          <p:cNvSpPr>
            <a:spLocks noGrp="1"/>
          </p:cNvSpPr>
          <p:nvPr>
            <p:ph type="body" idx="1"/>
          </p:nvPr>
        </p:nvSpPr>
        <p:spPr>
          <a:xfrm>
            <a:off x="2573867" y="2457121"/>
            <a:ext cx="11276095" cy="1582736"/>
          </a:xfrm>
        </p:spPr>
        <p:txBody>
          <a:bodyPr>
            <a:noAutofit/>
          </a:bodyPr>
          <a:lstStyle/>
          <a:p>
            <a:r>
              <a:rPr lang="ro-RO" sz="8800" dirty="0"/>
              <a:t>Mulțumesc</a:t>
            </a:r>
            <a:endParaRPr lang="en-US" sz="8800" dirty="0"/>
          </a:p>
        </p:txBody>
      </p:sp>
    </p:spTree>
    <p:extLst>
      <p:ext uri="{BB962C8B-B14F-4D97-AF65-F5344CB8AC3E}">
        <p14:creationId xmlns:p14="http://schemas.microsoft.com/office/powerpoint/2010/main" val="109646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7032268-ed74-43c9-b190-c6628c6081df">PKFD-333-8</_dlc_DocId>
    <_dlc_DocIdUrl xmlns="77032268-ed74-43c9-b190-c6628c6081df">
      <Url>https://pkfinternational.sharepoint.com/francais/_layouts/15/DocIdRedir.aspx?ID=PKFD-333-8</Url>
      <Description>PKFD-333-8</Description>
    </_dlc_DocIdUrl>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7FE89498D1B454589F808802C13AE27" ma:contentTypeVersion="8" ma:contentTypeDescription="Crée un document." ma:contentTypeScope="" ma:versionID="8f503beb43bb4c02078e994f6beb727a">
  <xsd:schema xmlns:xsd="http://www.w3.org/2001/XMLSchema" xmlns:xs="http://www.w3.org/2001/XMLSchema" xmlns:p="http://schemas.microsoft.com/office/2006/metadata/properties" xmlns:ns1="http://schemas.microsoft.com/sharepoint/v3" xmlns:ns2="77032268-ed74-43c9-b190-c6628c6081df" xmlns:ns3="bd43b722-6c57-4658-b2f5-280977b01ae4" targetNamespace="http://schemas.microsoft.com/office/2006/metadata/properties" ma:root="true" ma:fieldsID="6288114f3e6edf7835867656f6db14f9" ns1:_="" ns2:_="" ns3:_="">
    <xsd:import namespace="http://schemas.microsoft.com/sharepoint/v3"/>
    <xsd:import namespace="77032268-ed74-43c9-b190-c6628c6081df"/>
    <xsd:import namespace="bd43b722-6c57-4658-b2f5-280977b01ae4"/>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2"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032268-ed74-43c9-b190-c6628c6081df"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43b722-6c57-4658-b2f5-280977b01ae4"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6C2A3F-CDF7-4207-AA3E-6E1A0926A82E}">
  <ds:schemaRefs>
    <ds:schemaRef ds:uri="http://schemas.microsoft.com/office/2006/documentManagement/types"/>
    <ds:schemaRef ds:uri="http://schemas.microsoft.com/sharepoint/v3"/>
    <ds:schemaRef ds:uri="http://purl.org/dc/elements/1.1/"/>
    <ds:schemaRef ds:uri="http://schemas.openxmlformats.org/package/2006/metadata/core-properties"/>
    <ds:schemaRef ds:uri="http://schemas.microsoft.com/office/infopath/2007/PartnerControls"/>
    <ds:schemaRef ds:uri="bd43b722-6c57-4658-b2f5-280977b01ae4"/>
    <ds:schemaRef ds:uri="77032268-ed74-43c9-b190-c6628c6081df"/>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2D6EA59-E014-4942-A01A-6A80E6ADECAC}">
  <ds:schemaRefs>
    <ds:schemaRef ds:uri="http://schemas.microsoft.com/sharepoint/v3/contenttype/forms"/>
  </ds:schemaRefs>
</ds:datastoreItem>
</file>

<file path=customXml/itemProps3.xml><?xml version="1.0" encoding="utf-8"?>
<ds:datastoreItem xmlns:ds="http://schemas.openxmlformats.org/officeDocument/2006/customXml" ds:itemID="{A71EB26F-E913-46C7-A2E5-C8ADE9994DA6}">
  <ds:schemaRefs>
    <ds:schemaRef ds:uri="http://schemas.microsoft.com/sharepoint/events"/>
  </ds:schemaRefs>
</ds:datastoreItem>
</file>

<file path=customXml/itemProps4.xml><?xml version="1.0" encoding="utf-8"?>
<ds:datastoreItem xmlns:ds="http://schemas.openxmlformats.org/officeDocument/2006/customXml" ds:itemID="{707266CC-6891-4300-8EDE-3E48676D8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032268-ed74-43c9-b190-c6628c6081df"/>
    <ds:schemaRef ds:uri="bd43b722-6c57-4658-b2f5-280977b01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1846</TotalTime>
  <Words>222</Words>
  <Application>Microsoft Office PowerPoint</Application>
  <PresentationFormat>Ecran lat</PresentationFormat>
  <Paragraphs>37</Paragraphs>
  <Slides>7</Slides>
  <Notes>3</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7</vt:i4>
      </vt:variant>
    </vt:vector>
  </HeadingPairs>
  <TitlesOfParts>
    <vt:vector size="13" baseType="lpstr">
      <vt:lpstr>Arial</vt:lpstr>
      <vt:lpstr>Calibri</vt:lpstr>
      <vt:lpstr>Exceptional</vt:lpstr>
      <vt:lpstr>HelveticaNeueLT Pro 55 Roman</vt:lpstr>
      <vt:lpstr>Wingdings</vt:lpstr>
      <vt:lpstr>Office Theme</vt:lpstr>
      <vt:lpstr>Consolidarea fiscală și acoperirea pierderilor în scopuri contabile și fiscale în UE  Geoagiu Băi,  20 octombrie 2018</vt:lpstr>
      <vt:lpstr>Politici de optimizare fiscală adoptate de Statele membre</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Iris Ricafort</dc:creator>
  <cp:lastModifiedBy>User</cp:lastModifiedBy>
  <cp:revision>210</cp:revision>
  <dcterms:created xsi:type="dcterms:W3CDTF">2017-11-13T02:48:23Z</dcterms:created>
  <dcterms:modified xsi:type="dcterms:W3CDTF">2018-10-20T06:34:59Z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0x01010037FE89498D1B454589F808802C13AE27</vt:lpwstr>
  </property>
  <property fmtid="{D5CDD505-2E9C-101B-9397-08002B2CF9AE}" pid="3" name="_dlc_DocIdItemGuid">
    <vt:lpwstr>be389050-af3b-422b-a8dd-ef27ee49c797</vt:lpwstr>
  </property>
</Properties>
</file>