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3.xml" ContentType="application/vnd.openxmlformats-officedocument.theme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6" r:id="rId2"/>
    <p:sldMasterId id="2147483672" r:id="rId3"/>
    <p:sldMasterId id="2147483678" r:id="rId4"/>
  </p:sldMasterIdLst>
  <p:notesMasterIdLst>
    <p:notesMasterId r:id="rId32"/>
  </p:notesMasterIdLst>
  <p:sldIdLst>
    <p:sldId id="294" r:id="rId5"/>
    <p:sldId id="293" r:id="rId6"/>
    <p:sldId id="283" r:id="rId7"/>
    <p:sldId id="284" r:id="rId8"/>
    <p:sldId id="257" r:id="rId9"/>
    <p:sldId id="286" r:id="rId10"/>
    <p:sldId id="287" r:id="rId11"/>
    <p:sldId id="288" r:id="rId12"/>
    <p:sldId id="289" r:id="rId13"/>
    <p:sldId id="290" r:id="rId14"/>
    <p:sldId id="263" r:id="rId15"/>
    <p:sldId id="264" r:id="rId16"/>
    <p:sldId id="266" r:id="rId17"/>
    <p:sldId id="267" r:id="rId18"/>
    <p:sldId id="268" r:id="rId19"/>
    <p:sldId id="269" r:id="rId20"/>
    <p:sldId id="270" r:id="rId21"/>
    <p:sldId id="273" r:id="rId22"/>
    <p:sldId id="274" r:id="rId23"/>
    <p:sldId id="275" r:id="rId24"/>
    <p:sldId id="276" r:id="rId25"/>
    <p:sldId id="277" r:id="rId26"/>
    <p:sldId id="278" r:id="rId27"/>
    <p:sldId id="291" r:id="rId28"/>
    <p:sldId id="280" r:id="rId29"/>
    <p:sldId id="292" r:id="rId30"/>
    <p:sldId id="285" r:id="rId31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țiune fără titlu" id="{DCC62A74-610E-4303-BDFC-D46C0C251E54}">
          <p14:sldIdLst>
            <p14:sldId id="294"/>
            <p14:sldId id="293"/>
            <p14:sldId id="283"/>
            <p14:sldId id="284"/>
            <p14:sldId id="257"/>
            <p14:sldId id="286"/>
            <p14:sldId id="287"/>
            <p14:sldId id="288"/>
            <p14:sldId id="289"/>
            <p14:sldId id="290"/>
            <p14:sldId id="263"/>
            <p14:sldId id="264"/>
            <p14:sldId id="266"/>
            <p14:sldId id="267"/>
            <p14:sldId id="268"/>
            <p14:sldId id="269"/>
            <p14:sldId id="270"/>
            <p14:sldId id="273"/>
            <p14:sldId id="274"/>
            <p14:sldId id="275"/>
            <p14:sldId id="276"/>
            <p14:sldId id="277"/>
            <p14:sldId id="278"/>
            <p14:sldId id="291"/>
            <p14:sldId id="280"/>
            <p14:sldId id="292"/>
            <p14:sldId id="285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00" autoAdjust="0"/>
    <p:restoredTop sz="94660"/>
  </p:normalViewPr>
  <p:slideViewPr>
    <p:cSldViewPr snapToGrid="0">
      <p:cViewPr varScale="1">
        <p:scale>
          <a:sx n="83" d="100"/>
          <a:sy n="83" d="100"/>
        </p:scale>
        <p:origin x="45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34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antet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6292" cy="49728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Substituent dată 2"/>
          <p:cNvSpPr>
            <a:spLocks noGrp="1"/>
          </p:cNvSpPr>
          <p:nvPr>
            <p:ph type="dt" idx="1"/>
          </p:nvPr>
        </p:nvSpPr>
        <p:spPr>
          <a:xfrm>
            <a:off x="3849802" y="0"/>
            <a:ext cx="2946292" cy="49728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BCE6CF-C0D6-4C1A-A651-1065D389419F}" type="datetimeFigureOut">
              <a:rPr lang="en-US" smtClean="0"/>
              <a:t>10/20/2018</a:t>
            </a:fld>
            <a:endParaRPr lang="en-US"/>
          </a:p>
        </p:txBody>
      </p:sp>
      <p:sp>
        <p:nvSpPr>
          <p:cNvPr id="4" name="Substituent imagine diapozitiv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Substituent note 4"/>
          <p:cNvSpPr>
            <a:spLocks noGrp="1"/>
          </p:cNvSpPr>
          <p:nvPr>
            <p:ph type="body" sz="quarter" idx="3"/>
          </p:nvPr>
        </p:nvSpPr>
        <p:spPr>
          <a:xfrm>
            <a:off x="680401" y="4777434"/>
            <a:ext cx="5436874" cy="39083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o-RO"/>
              <a:t>Editați stilurile de text coordonator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US"/>
          </a:p>
        </p:txBody>
      </p:sp>
      <p:sp>
        <p:nvSpPr>
          <p:cNvPr id="6" name="Substituent subsol 5"/>
          <p:cNvSpPr>
            <a:spLocks noGrp="1"/>
          </p:cNvSpPr>
          <p:nvPr>
            <p:ph type="ftr" sz="quarter" idx="4"/>
          </p:nvPr>
        </p:nvSpPr>
        <p:spPr>
          <a:xfrm>
            <a:off x="1" y="9429354"/>
            <a:ext cx="2946292" cy="49728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ubstituent număr diapozitiv 6"/>
          <p:cNvSpPr>
            <a:spLocks noGrp="1"/>
          </p:cNvSpPr>
          <p:nvPr>
            <p:ph type="sldNum" sz="quarter" idx="5"/>
          </p:nvPr>
        </p:nvSpPr>
        <p:spPr>
          <a:xfrm>
            <a:off x="3849802" y="9429354"/>
            <a:ext cx="2946292" cy="49728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FC9127-0078-4CBE-A11F-636B871CA9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8939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imagine diapozitiv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ubstituent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Tranzactii</a:t>
            </a:r>
            <a:r>
              <a:rPr lang="en-US" dirty="0"/>
              <a:t> care se </a:t>
            </a:r>
            <a:r>
              <a:rPr lang="en-US" dirty="0" err="1"/>
              <a:t>efectueaza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nu </a:t>
            </a:r>
            <a:r>
              <a:rPr lang="en-US" dirty="0" err="1"/>
              <a:t>sunt</a:t>
            </a:r>
            <a:r>
              <a:rPr lang="en-US" dirty="0"/>
              <a:t> </a:t>
            </a:r>
            <a:r>
              <a:rPr lang="en-US" dirty="0" err="1"/>
              <a:t>evidentiate</a:t>
            </a:r>
            <a:r>
              <a:rPr lang="en-US" dirty="0"/>
              <a:t> </a:t>
            </a:r>
            <a:r>
              <a:rPr lang="en-US" dirty="0" err="1"/>
              <a:t>sau</a:t>
            </a:r>
            <a:r>
              <a:rPr lang="en-US" dirty="0"/>
              <a:t> se </a:t>
            </a:r>
            <a:r>
              <a:rPr lang="en-US" dirty="0" err="1"/>
              <a:t>efectueaza</a:t>
            </a:r>
            <a:r>
              <a:rPr lang="en-US" dirty="0"/>
              <a:t> o </a:t>
            </a:r>
            <a:r>
              <a:rPr lang="en-US" dirty="0" err="1"/>
              <a:t>compensare</a:t>
            </a:r>
            <a:r>
              <a:rPr lang="en-US" dirty="0"/>
              <a:t>.</a:t>
            </a:r>
          </a:p>
          <a:p>
            <a:r>
              <a:rPr lang="en-US" dirty="0" err="1"/>
              <a:t>Exercitii</a:t>
            </a:r>
            <a:r>
              <a:rPr lang="en-US" dirty="0"/>
              <a:t> de </a:t>
            </a:r>
            <a:r>
              <a:rPr lang="en-US" dirty="0" err="1"/>
              <a:t>consultare</a:t>
            </a:r>
            <a:r>
              <a:rPr lang="en-US" dirty="0"/>
              <a:t> </a:t>
            </a:r>
            <a:r>
              <a:rPr lang="en-US" dirty="0" err="1"/>
              <a:t>pentru</a:t>
            </a:r>
            <a:r>
              <a:rPr lang="en-US" dirty="0"/>
              <a:t> </a:t>
            </a:r>
            <a:r>
              <a:rPr lang="en-US" dirty="0" err="1"/>
              <a:t>bugetare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nu </a:t>
            </a:r>
            <a:r>
              <a:rPr lang="en-US" dirty="0" err="1"/>
              <a:t>este</a:t>
            </a:r>
            <a:r>
              <a:rPr lang="en-US" dirty="0"/>
              <a:t> </a:t>
            </a:r>
            <a:r>
              <a:rPr lang="en-US" dirty="0" err="1"/>
              <a:t>evidentiata</a:t>
            </a:r>
            <a:r>
              <a:rPr lang="en-US" dirty="0"/>
              <a:t> o </a:t>
            </a:r>
            <a:r>
              <a:rPr lang="en-US" dirty="0" err="1"/>
              <a:t>prestare</a:t>
            </a:r>
            <a:r>
              <a:rPr lang="en-US" dirty="0"/>
              <a:t> de </a:t>
            </a:r>
            <a:r>
              <a:rPr lang="en-US" dirty="0" err="1"/>
              <a:t>servicii</a:t>
            </a:r>
            <a:endParaRPr lang="en-US" dirty="0"/>
          </a:p>
          <a:p>
            <a:r>
              <a:rPr lang="en-US" dirty="0"/>
              <a:t>Marfa se </a:t>
            </a:r>
            <a:r>
              <a:rPr lang="en-US" dirty="0" err="1"/>
              <a:t>vinde</a:t>
            </a:r>
            <a:r>
              <a:rPr lang="en-US" dirty="0"/>
              <a:t> cu un discount </a:t>
            </a:r>
            <a:r>
              <a:rPr lang="en-US" dirty="0" err="1"/>
              <a:t>mai</a:t>
            </a:r>
            <a:r>
              <a:rPr lang="en-US" dirty="0"/>
              <a:t> mare </a:t>
            </a:r>
            <a:r>
              <a:rPr lang="en-US" dirty="0" err="1"/>
              <a:t>pentru</a:t>
            </a:r>
            <a:r>
              <a:rPr lang="en-US" dirty="0"/>
              <a:t> ca </a:t>
            </a:r>
            <a:r>
              <a:rPr lang="en-US" dirty="0" err="1"/>
              <a:t>exercitiile</a:t>
            </a:r>
            <a:r>
              <a:rPr lang="en-US" dirty="0"/>
              <a:t> de </a:t>
            </a:r>
            <a:r>
              <a:rPr lang="en-US" dirty="0" err="1"/>
              <a:t>bugetare</a:t>
            </a:r>
            <a:r>
              <a:rPr lang="en-US" dirty="0"/>
              <a:t> se </a:t>
            </a:r>
            <a:r>
              <a:rPr lang="en-US" dirty="0" err="1"/>
              <a:t>efectueaza</a:t>
            </a:r>
            <a:r>
              <a:rPr lang="en-US" dirty="0"/>
              <a:t> cu </a:t>
            </a:r>
            <a:r>
              <a:rPr lang="en-US" dirty="0" err="1"/>
              <a:t>consultarea</a:t>
            </a:r>
            <a:r>
              <a:rPr lang="en-US" dirty="0"/>
              <a:t> </a:t>
            </a:r>
            <a:r>
              <a:rPr lang="en-US" dirty="0" err="1"/>
              <a:t>partenerului</a:t>
            </a:r>
            <a:r>
              <a:rPr lang="en-US" dirty="0"/>
              <a:t> </a:t>
            </a:r>
            <a:r>
              <a:rPr lang="en-US" dirty="0" err="1"/>
              <a:t>afiliat</a:t>
            </a:r>
            <a:r>
              <a:rPr lang="en-US" dirty="0"/>
              <a:t>.</a:t>
            </a:r>
          </a:p>
        </p:txBody>
      </p:sp>
      <p:sp>
        <p:nvSpPr>
          <p:cNvPr id="4" name="Substituent număr diapozitiv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C9127-0078-4CBE-A11F-636B871CA91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2921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imagine diapozitiv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ubstituent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Ex: </a:t>
            </a:r>
            <a:r>
              <a:rPr lang="en-US" dirty="0" err="1"/>
              <a:t>inregistrarea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tratarea</a:t>
            </a:r>
            <a:r>
              <a:rPr lang="en-US" dirty="0"/>
              <a:t> </a:t>
            </a:r>
            <a:r>
              <a:rPr lang="en-US" dirty="0" err="1"/>
              <a:t>contabila</a:t>
            </a:r>
            <a:r>
              <a:rPr lang="en-US" dirty="0"/>
              <a:t> a </a:t>
            </a:r>
            <a:r>
              <a:rPr lang="en-US" dirty="0" err="1"/>
              <a:t>marfurilor</a:t>
            </a:r>
            <a:r>
              <a:rPr lang="en-US" dirty="0"/>
              <a:t> </a:t>
            </a:r>
            <a:r>
              <a:rPr lang="en-US" dirty="0" err="1"/>
              <a:t>provenite</a:t>
            </a:r>
            <a:r>
              <a:rPr lang="en-US" dirty="0"/>
              <a:t> de la </a:t>
            </a:r>
            <a:r>
              <a:rPr lang="en-US" dirty="0" err="1"/>
              <a:t>afiliat</a:t>
            </a:r>
            <a:r>
              <a:rPr lang="en-US" dirty="0"/>
              <a:t> </a:t>
            </a:r>
            <a:r>
              <a:rPr lang="en-US" dirty="0" err="1"/>
              <a:t>pentru</a:t>
            </a:r>
            <a:r>
              <a:rPr lang="en-US" dirty="0"/>
              <a:t> </a:t>
            </a:r>
            <a:r>
              <a:rPr lang="en-US" dirty="0" err="1"/>
              <a:t>prelucrare</a:t>
            </a:r>
            <a:r>
              <a:rPr lang="en-US" dirty="0"/>
              <a:t>. </a:t>
            </a:r>
            <a:r>
              <a:rPr lang="en-US" dirty="0" err="1"/>
              <a:t>Calculul</a:t>
            </a:r>
            <a:r>
              <a:rPr lang="en-US" dirty="0"/>
              <a:t> </a:t>
            </a:r>
            <a:r>
              <a:rPr lang="en-US" dirty="0" err="1"/>
              <a:t>indicatorilor</a:t>
            </a:r>
            <a:r>
              <a:rPr lang="en-US" dirty="0"/>
              <a:t> de </a:t>
            </a:r>
            <a:r>
              <a:rPr lang="en-US" dirty="0" err="1"/>
              <a:t>performanta</a:t>
            </a:r>
            <a:r>
              <a:rPr lang="en-US" dirty="0"/>
              <a:t>.</a:t>
            </a:r>
          </a:p>
        </p:txBody>
      </p:sp>
      <p:sp>
        <p:nvSpPr>
          <p:cNvPr id="4" name="Substituent număr diapozitiv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C9127-0078-4CBE-A11F-636B871CA91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4646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A6EF004-9E95-4DB0-9121-3DBF340493C0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0228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4924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10/20/2018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rgbClr val="EC1A3A"/>
                </a:solidFill>
                <a:latin typeface="Trebuchet MS"/>
                <a:cs typeface="Trebuchet MS"/>
              </a:defRPr>
            </a:lvl1pPr>
          </a:lstStyle>
          <a:p>
            <a:pPr marL="15240">
              <a:spcBef>
                <a:spcPts val="40"/>
              </a:spcBef>
            </a:pPr>
            <a:r>
              <a:rPr lang="en-US"/>
              <a:t>TP </a:t>
            </a:r>
            <a:r>
              <a:rPr lang="en-US" spc="-5"/>
              <a:t>Global </a:t>
            </a:r>
            <a:r>
              <a:rPr lang="en-US"/>
              <a:t>Conference </a:t>
            </a:r>
            <a:r>
              <a:rPr lang="en-US" spc="-5"/>
              <a:t>2017 </a:t>
            </a:r>
            <a:r>
              <a:rPr lang="en-US"/>
              <a:t>– </a:t>
            </a:r>
            <a:r>
              <a:rPr lang="en-US" spc="-5"/>
              <a:t>Economic</a:t>
            </a:r>
            <a:r>
              <a:rPr lang="en-US"/>
              <a:t> </a:t>
            </a:r>
            <a:r>
              <a:rPr lang="en-US" spc="-5"/>
              <a:t>Substance</a:t>
            </a:r>
          </a:p>
          <a:p>
            <a:pPr marL="12700">
              <a:spcBef>
                <a:spcPts val="270"/>
              </a:spcBef>
            </a:pPr>
            <a:r>
              <a:rPr lang="en-US"/>
              <a:t>Page</a:t>
            </a:r>
            <a:r>
              <a:rPr lang="en-US" spc="-100"/>
              <a:t> </a:t>
            </a:r>
            <a:fld id="{81D60167-4931-47E6-BA6A-407CBD079E47}" type="slidenum">
              <a:rPr smtClean="0"/>
              <a:pPr marL="12700">
                <a:spcBef>
                  <a:spcPts val="270"/>
                </a:spcBef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3851985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10/20/2018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rgbClr val="EC1A3A"/>
                </a:solidFill>
                <a:latin typeface="Trebuchet MS"/>
                <a:cs typeface="Trebuchet MS"/>
              </a:defRPr>
            </a:lvl1pPr>
          </a:lstStyle>
          <a:p>
            <a:pPr marL="15240">
              <a:spcBef>
                <a:spcPts val="40"/>
              </a:spcBef>
            </a:pPr>
            <a:r>
              <a:rPr lang="fr-FR" spc="-5"/>
              <a:t>Global </a:t>
            </a:r>
            <a:r>
              <a:rPr lang="fr-FR"/>
              <a:t>TP </a:t>
            </a:r>
            <a:r>
              <a:rPr lang="fr-FR" spc="-5"/>
              <a:t>Conference 2017 </a:t>
            </a:r>
            <a:r>
              <a:rPr lang="fr-FR"/>
              <a:t>– </a:t>
            </a:r>
            <a:r>
              <a:rPr lang="fr-FR" spc="-5"/>
              <a:t>Permanent</a:t>
            </a:r>
            <a:r>
              <a:rPr lang="fr-FR" spc="35"/>
              <a:t> </a:t>
            </a:r>
            <a:r>
              <a:rPr lang="fr-FR" spc="-5"/>
              <a:t>Establishments</a:t>
            </a:r>
          </a:p>
          <a:p>
            <a:pPr marL="12700">
              <a:spcBef>
                <a:spcPts val="270"/>
              </a:spcBef>
            </a:pPr>
            <a:r>
              <a:rPr lang="fr-FR"/>
              <a:t>Page</a:t>
            </a:r>
            <a:r>
              <a:rPr lang="fr-FR" spc="-100"/>
              <a:t> </a:t>
            </a:r>
            <a:fld id="{81D60167-4931-47E6-BA6A-407CBD079E47}" type="slidenum">
              <a:rPr lang="fr-FR" smtClean="0"/>
              <a:pPr marL="12700">
                <a:spcBef>
                  <a:spcPts val="270"/>
                </a:spcBef>
              </a:pPr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173746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4924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10/20/2018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rgbClr val="EC1A3A"/>
                </a:solidFill>
                <a:latin typeface="Trebuchet MS"/>
                <a:cs typeface="Trebuchet MS"/>
              </a:defRPr>
            </a:lvl1pPr>
          </a:lstStyle>
          <a:p>
            <a:pPr marL="25400">
              <a:spcBef>
                <a:spcPts val="275"/>
              </a:spcBef>
            </a:pPr>
            <a:fld id="{81D60167-4931-47E6-BA6A-407CBD079E47}" type="slidenum">
              <a:rPr lang="en-US" smtClean="0"/>
              <a:pPr marL="25400">
                <a:spcBef>
                  <a:spcPts val="275"/>
                </a:spcBef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57533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chemeClr val="bg1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800" b="1" i="0">
                <a:solidFill>
                  <a:srgbClr val="78685F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10/20/2018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rgbClr val="EC1A3A"/>
                </a:solidFill>
                <a:latin typeface="Trebuchet MS"/>
                <a:cs typeface="Trebuchet MS"/>
              </a:defRPr>
            </a:lvl1pPr>
          </a:lstStyle>
          <a:p>
            <a:pPr marL="25400">
              <a:spcBef>
                <a:spcPts val="275"/>
              </a:spcBef>
            </a:pPr>
            <a:fld id="{81D60167-4931-47E6-BA6A-407CBD079E47}" type="slidenum">
              <a:rPr lang="en-US" smtClean="0"/>
              <a:pPr marL="25400">
                <a:spcBef>
                  <a:spcPts val="275"/>
                </a:spcBef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65727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chemeClr val="bg1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10/20/2018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rgbClr val="EC1A3A"/>
                </a:solidFill>
                <a:latin typeface="Trebuchet MS"/>
                <a:cs typeface="Trebuchet MS"/>
              </a:defRPr>
            </a:lvl1pPr>
          </a:lstStyle>
          <a:p>
            <a:pPr marL="25400">
              <a:spcBef>
                <a:spcPts val="275"/>
              </a:spcBef>
            </a:pPr>
            <a:fld id="{81D60167-4931-47E6-BA6A-407CBD079E47}" type="slidenum">
              <a:rPr lang="en-US" smtClean="0"/>
              <a:pPr marL="25400">
                <a:spcBef>
                  <a:spcPts val="275"/>
                </a:spcBef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89051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chemeClr val="bg1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10/20/2018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rgbClr val="EC1A3A"/>
                </a:solidFill>
                <a:latin typeface="Trebuchet MS"/>
                <a:cs typeface="Trebuchet MS"/>
              </a:defRPr>
            </a:lvl1pPr>
          </a:lstStyle>
          <a:p>
            <a:pPr marL="25400">
              <a:spcBef>
                <a:spcPts val="275"/>
              </a:spcBef>
            </a:pPr>
            <a:fld id="{81D60167-4931-47E6-BA6A-407CBD079E47}" type="slidenum">
              <a:rPr lang="en-US" smtClean="0"/>
              <a:pPr marL="25400">
                <a:spcBef>
                  <a:spcPts val="275"/>
                </a:spcBef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06432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10/20/2018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rgbClr val="EC1A3A"/>
                </a:solidFill>
                <a:latin typeface="Trebuchet MS"/>
                <a:cs typeface="Trebuchet MS"/>
              </a:defRPr>
            </a:lvl1pPr>
          </a:lstStyle>
          <a:p>
            <a:pPr marL="25400">
              <a:spcBef>
                <a:spcPts val="275"/>
              </a:spcBef>
            </a:pPr>
            <a:fld id="{81D60167-4931-47E6-BA6A-407CBD079E47}" type="slidenum">
              <a:rPr lang="en-US" smtClean="0"/>
              <a:pPr marL="25400">
                <a:spcBef>
                  <a:spcPts val="275"/>
                </a:spcBef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77353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3118" y="673100"/>
            <a:ext cx="11425767" cy="49244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83117" y="1820864"/>
            <a:ext cx="5611283" cy="13849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1" y="1820864"/>
            <a:ext cx="5611284" cy="13849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BDO Romania 2015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11631507" y="6631324"/>
            <a:ext cx="262467" cy="461665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Page </a:t>
            </a:r>
            <a:fld id="{59312518-5AB8-42F6-9FEB-D18801E190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936395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4924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10/20/2018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rgbClr val="EC1A3A"/>
                </a:solidFill>
                <a:latin typeface="Trebuchet MS"/>
                <a:cs typeface="Trebuchet MS"/>
              </a:defRPr>
            </a:lvl1pPr>
          </a:lstStyle>
          <a:p>
            <a:pPr marL="12700">
              <a:spcBef>
                <a:spcPts val="35"/>
              </a:spcBef>
            </a:pPr>
            <a:r>
              <a:rPr lang="en-US" spc="-5"/>
              <a:t>BDO TAX</a:t>
            </a:r>
            <a:r>
              <a:rPr lang="en-US" spc="-70"/>
              <a:t> </a:t>
            </a:r>
            <a:r>
              <a:rPr lang="en-US" spc="-5"/>
              <a:t>CRAFTING</a:t>
            </a:r>
          </a:p>
          <a:p>
            <a:pPr marL="12700">
              <a:spcBef>
                <a:spcPts val="50"/>
              </a:spcBef>
            </a:pPr>
            <a:r>
              <a:rPr lang="en-US" spc="-5"/>
              <a:t>Page</a:t>
            </a:r>
            <a:r>
              <a:rPr lang="en-US" spc="-80"/>
              <a:t> </a:t>
            </a:r>
            <a:fld id="{81D60167-4931-47E6-BA6A-407CBD079E47}" type="slidenum">
              <a:rPr spc="-5" smtClean="0"/>
              <a:pPr marL="12700">
                <a:spcBef>
                  <a:spcPts val="50"/>
                </a:spcBef>
              </a:pPr>
              <a:t>‹#›</a:t>
            </a:fld>
            <a:endParaRPr spc="-5" dirty="0"/>
          </a:p>
        </p:txBody>
      </p:sp>
    </p:spTree>
    <p:extLst>
      <p:ext uri="{BB962C8B-B14F-4D97-AF65-F5344CB8AC3E}">
        <p14:creationId xmlns:p14="http://schemas.microsoft.com/office/powerpoint/2010/main" val="50315213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EC1A3A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10/20/2018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rgbClr val="EC1A3A"/>
                </a:solidFill>
                <a:latin typeface="Trebuchet MS"/>
                <a:cs typeface="Trebuchet MS"/>
              </a:defRPr>
            </a:lvl1pPr>
          </a:lstStyle>
          <a:p>
            <a:pPr marL="12700">
              <a:spcBef>
                <a:spcPts val="35"/>
              </a:spcBef>
            </a:pPr>
            <a:r>
              <a:rPr lang="en-US" spc="-5"/>
              <a:t>BDO TAX</a:t>
            </a:r>
            <a:r>
              <a:rPr lang="en-US" spc="-70"/>
              <a:t> </a:t>
            </a:r>
            <a:r>
              <a:rPr lang="en-US" spc="-5"/>
              <a:t>CRAFTING</a:t>
            </a:r>
          </a:p>
          <a:p>
            <a:pPr marL="12700">
              <a:spcBef>
                <a:spcPts val="50"/>
              </a:spcBef>
            </a:pPr>
            <a:r>
              <a:rPr lang="en-US" spc="-5"/>
              <a:t>Page</a:t>
            </a:r>
            <a:r>
              <a:rPr lang="en-US" spc="-80"/>
              <a:t> </a:t>
            </a:r>
            <a:fld id="{81D60167-4931-47E6-BA6A-407CBD079E47}" type="slidenum">
              <a:rPr spc="-5" smtClean="0"/>
              <a:pPr marL="12700">
                <a:spcBef>
                  <a:spcPts val="50"/>
                </a:spcBef>
              </a:pPr>
              <a:t>‹#›</a:t>
            </a:fld>
            <a:endParaRPr spc="-5" dirty="0"/>
          </a:p>
        </p:txBody>
      </p:sp>
    </p:spTree>
    <p:extLst>
      <p:ext uri="{BB962C8B-B14F-4D97-AF65-F5344CB8AC3E}">
        <p14:creationId xmlns:p14="http://schemas.microsoft.com/office/powerpoint/2010/main" val="321495436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EC1A3A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10/20/2018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rgbClr val="EC1A3A"/>
                </a:solidFill>
                <a:latin typeface="Trebuchet MS"/>
                <a:cs typeface="Trebuchet MS"/>
              </a:defRPr>
            </a:lvl1pPr>
          </a:lstStyle>
          <a:p>
            <a:pPr marL="12700">
              <a:spcBef>
                <a:spcPts val="35"/>
              </a:spcBef>
            </a:pPr>
            <a:r>
              <a:rPr lang="en-US" spc="-5"/>
              <a:t>BDO TAX</a:t>
            </a:r>
            <a:r>
              <a:rPr lang="en-US" spc="-70"/>
              <a:t> </a:t>
            </a:r>
            <a:r>
              <a:rPr lang="en-US" spc="-5"/>
              <a:t>CRAFTING</a:t>
            </a:r>
          </a:p>
          <a:p>
            <a:pPr marL="12700">
              <a:spcBef>
                <a:spcPts val="50"/>
              </a:spcBef>
            </a:pPr>
            <a:r>
              <a:rPr lang="en-US" spc="-5"/>
              <a:t>Page</a:t>
            </a:r>
            <a:r>
              <a:rPr lang="en-US" spc="-80"/>
              <a:t> </a:t>
            </a:r>
            <a:fld id="{81D60167-4931-47E6-BA6A-407CBD079E47}" type="slidenum">
              <a:rPr spc="-5" smtClean="0"/>
              <a:pPr marL="12700">
                <a:spcBef>
                  <a:spcPts val="50"/>
                </a:spcBef>
              </a:pPr>
              <a:t>‹#›</a:t>
            </a:fld>
            <a:endParaRPr spc="-5" dirty="0"/>
          </a:p>
        </p:txBody>
      </p:sp>
    </p:spTree>
    <p:extLst>
      <p:ext uri="{BB962C8B-B14F-4D97-AF65-F5344CB8AC3E}">
        <p14:creationId xmlns:p14="http://schemas.microsoft.com/office/powerpoint/2010/main" val="8774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chemeClr val="bg1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10/20/2018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rgbClr val="EC1A3A"/>
                </a:solidFill>
                <a:latin typeface="Trebuchet MS"/>
                <a:cs typeface="Trebuchet MS"/>
              </a:defRPr>
            </a:lvl1pPr>
          </a:lstStyle>
          <a:p>
            <a:pPr marL="15240">
              <a:spcBef>
                <a:spcPts val="40"/>
              </a:spcBef>
            </a:pPr>
            <a:r>
              <a:rPr lang="en-US"/>
              <a:t>TP </a:t>
            </a:r>
            <a:r>
              <a:rPr lang="en-US" spc="-5"/>
              <a:t>Global </a:t>
            </a:r>
            <a:r>
              <a:rPr lang="en-US"/>
              <a:t>Conference </a:t>
            </a:r>
            <a:r>
              <a:rPr lang="en-US" spc="-5"/>
              <a:t>2017 </a:t>
            </a:r>
            <a:r>
              <a:rPr lang="en-US"/>
              <a:t>– </a:t>
            </a:r>
            <a:r>
              <a:rPr lang="en-US" spc="-5"/>
              <a:t>Economic</a:t>
            </a:r>
            <a:r>
              <a:rPr lang="en-US"/>
              <a:t> </a:t>
            </a:r>
            <a:r>
              <a:rPr lang="en-US" spc="-5"/>
              <a:t>Substance</a:t>
            </a:r>
          </a:p>
          <a:p>
            <a:pPr marL="12700">
              <a:spcBef>
                <a:spcPts val="270"/>
              </a:spcBef>
            </a:pPr>
            <a:r>
              <a:rPr lang="en-US"/>
              <a:t>Page</a:t>
            </a:r>
            <a:r>
              <a:rPr lang="en-US" spc="-100"/>
              <a:t> </a:t>
            </a:r>
            <a:fld id="{81D60167-4931-47E6-BA6A-407CBD079E47}" type="slidenum">
              <a:rPr smtClean="0"/>
              <a:pPr marL="12700">
                <a:spcBef>
                  <a:spcPts val="270"/>
                </a:spcBef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45165603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EC1A3A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10/20/2018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rgbClr val="EC1A3A"/>
                </a:solidFill>
                <a:latin typeface="Trebuchet MS"/>
                <a:cs typeface="Trebuchet MS"/>
              </a:defRPr>
            </a:lvl1pPr>
          </a:lstStyle>
          <a:p>
            <a:pPr marL="12700">
              <a:spcBef>
                <a:spcPts val="35"/>
              </a:spcBef>
            </a:pPr>
            <a:r>
              <a:rPr lang="en-US" spc="-5"/>
              <a:t>BDO TAX</a:t>
            </a:r>
            <a:r>
              <a:rPr lang="en-US" spc="-70"/>
              <a:t> </a:t>
            </a:r>
            <a:r>
              <a:rPr lang="en-US" spc="-5"/>
              <a:t>CRAFTING</a:t>
            </a:r>
          </a:p>
          <a:p>
            <a:pPr marL="12700">
              <a:spcBef>
                <a:spcPts val="50"/>
              </a:spcBef>
            </a:pPr>
            <a:r>
              <a:rPr lang="en-US" spc="-5"/>
              <a:t>Page</a:t>
            </a:r>
            <a:r>
              <a:rPr lang="en-US" spc="-80"/>
              <a:t> </a:t>
            </a:r>
            <a:fld id="{81D60167-4931-47E6-BA6A-407CBD079E47}" type="slidenum">
              <a:rPr spc="-5" smtClean="0"/>
              <a:pPr marL="12700">
                <a:spcBef>
                  <a:spcPts val="50"/>
                </a:spcBef>
              </a:pPr>
              <a:t>‹#›</a:t>
            </a:fld>
            <a:endParaRPr spc="-5" dirty="0"/>
          </a:p>
        </p:txBody>
      </p:sp>
    </p:spTree>
    <p:extLst>
      <p:ext uri="{BB962C8B-B14F-4D97-AF65-F5344CB8AC3E}">
        <p14:creationId xmlns:p14="http://schemas.microsoft.com/office/powerpoint/2010/main" val="120613508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10509505" y="6239255"/>
            <a:ext cx="1298447" cy="37490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17" name="bk object 17"/>
          <p:cNvSpPr/>
          <p:nvPr/>
        </p:nvSpPr>
        <p:spPr>
          <a:xfrm>
            <a:off x="384049" y="0"/>
            <a:ext cx="215900" cy="554990"/>
          </a:xfrm>
          <a:custGeom>
            <a:avLst/>
            <a:gdLst/>
            <a:ahLst/>
            <a:cxnLst/>
            <a:rect l="l" t="t" r="r" b="b"/>
            <a:pathLst>
              <a:path w="161925" h="554990">
                <a:moveTo>
                  <a:pt x="161544" y="0"/>
                </a:moveTo>
                <a:lnTo>
                  <a:pt x="0" y="0"/>
                </a:lnTo>
                <a:lnTo>
                  <a:pt x="0" y="554736"/>
                </a:lnTo>
                <a:lnTo>
                  <a:pt x="161544" y="442722"/>
                </a:lnTo>
                <a:lnTo>
                  <a:pt x="161544" y="0"/>
                </a:lnTo>
                <a:close/>
              </a:path>
            </a:pathLst>
          </a:custGeom>
          <a:solidFill>
            <a:srgbClr val="EC1A3A"/>
          </a:solid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18" name="bk object 18"/>
          <p:cNvSpPr/>
          <p:nvPr/>
        </p:nvSpPr>
        <p:spPr>
          <a:xfrm>
            <a:off x="384049" y="6242303"/>
            <a:ext cx="215900" cy="615950"/>
          </a:xfrm>
          <a:custGeom>
            <a:avLst/>
            <a:gdLst/>
            <a:ahLst/>
            <a:cxnLst/>
            <a:rect l="l" t="t" r="r" b="b"/>
            <a:pathLst>
              <a:path w="161925" h="615950">
                <a:moveTo>
                  <a:pt x="161544" y="0"/>
                </a:moveTo>
                <a:lnTo>
                  <a:pt x="0" y="114769"/>
                </a:lnTo>
                <a:lnTo>
                  <a:pt x="0" y="615696"/>
                </a:lnTo>
                <a:lnTo>
                  <a:pt x="161544" y="615696"/>
                </a:lnTo>
                <a:lnTo>
                  <a:pt x="161544" y="0"/>
                </a:lnTo>
                <a:close/>
              </a:path>
            </a:pathLst>
          </a:custGeom>
          <a:solidFill>
            <a:srgbClr val="EC1A3A"/>
          </a:solid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19" name="bk object 19"/>
          <p:cNvSpPr/>
          <p:nvPr/>
        </p:nvSpPr>
        <p:spPr>
          <a:xfrm>
            <a:off x="497839" y="1194827"/>
            <a:ext cx="11257731" cy="389674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10/20/2018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rgbClr val="EC1A3A"/>
                </a:solidFill>
                <a:latin typeface="Trebuchet MS"/>
                <a:cs typeface="Trebuchet MS"/>
              </a:defRPr>
            </a:lvl1pPr>
          </a:lstStyle>
          <a:p>
            <a:pPr marL="12700">
              <a:spcBef>
                <a:spcPts val="35"/>
              </a:spcBef>
            </a:pPr>
            <a:r>
              <a:rPr lang="en-US" spc="-5"/>
              <a:t>BDO TAX</a:t>
            </a:r>
            <a:r>
              <a:rPr lang="en-US" spc="-70"/>
              <a:t> </a:t>
            </a:r>
            <a:r>
              <a:rPr lang="en-US" spc="-5"/>
              <a:t>CRAFTING</a:t>
            </a:r>
          </a:p>
          <a:p>
            <a:pPr marL="12700">
              <a:spcBef>
                <a:spcPts val="50"/>
              </a:spcBef>
            </a:pPr>
            <a:r>
              <a:rPr lang="en-US" spc="-5"/>
              <a:t>Page</a:t>
            </a:r>
            <a:r>
              <a:rPr lang="en-US" spc="-80"/>
              <a:t> </a:t>
            </a:r>
            <a:fld id="{81D60167-4931-47E6-BA6A-407CBD079E47}" type="slidenum">
              <a:rPr spc="-5" smtClean="0"/>
              <a:pPr marL="12700">
                <a:spcBef>
                  <a:spcPts val="50"/>
                </a:spcBef>
              </a:pPr>
              <a:t>‹#›</a:t>
            </a:fld>
            <a:endParaRPr spc="-5" dirty="0"/>
          </a:p>
        </p:txBody>
      </p:sp>
    </p:spTree>
    <p:extLst>
      <p:ext uri="{BB962C8B-B14F-4D97-AF65-F5344CB8AC3E}">
        <p14:creationId xmlns:p14="http://schemas.microsoft.com/office/powerpoint/2010/main" val="21485652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chemeClr val="bg1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10/20/2018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rgbClr val="EC1A3A"/>
                </a:solidFill>
                <a:latin typeface="Trebuchet MS"/>
                <a:cs typeface="Trebuchet MS"/>
              </a:defRPr>
            </a:lvl1pPr>
          </a:lstStyle>
          <a:p>
            <a:pPr marL="15240">
              <a:spcBef>
                <a:spcPts val="40"/>
              </a:spcBef>
            </a:pPr>
            <a:r>
              <a:rPr lang="en-US"/>
              <a:t>TP </a:t>
            </a:r>
            <a:r>
              <a:rPr lang="en-US" spc="-5"/>
              <a:t>Global </a:t>
            </a:r>
            <a:r>
              <a:rPr lang="en-US"/>
              <a:t>Conference </a:t>
            </a:r>
            <a:r>
              <a:rPr lang="en-US" spc="-5"/>
              <a:t>2017 </a:t>
            </a:r>
            <a:r>
              <a:rPr lang="en-US"/>
              <a:t>– </a:t>
            </a:r>
            <a:r>
              <a:rPr lang="en-US" spc="-5"/>
              <a:t>Economic</a:t>
            </a:r>
            <a:r>
              <a:rPr lang="en-US"/>
              <a:t> </a:t>
            </a:r>
            <a:r>
              <a:rPr lang="en-US" spc="-5"/>
              <a:t>Substance</a:t>
            </a:r>
          </a:p>
          <a:p>
            <a:pPr marL="12700">
              <a:spcBef>
                <a:spcPts val="270"/>
              </a:spcBef>
            </a:pPr>
            <a:r>
              <a:rPr lang="en-US"/>
              <a:t>Page</a:t>
            </a:r>
            <a:r>
              <a:rPr lang="en-US" spc="-100"/>
              <a:t> </a:t>
            </a:r>
            <a:fld id="{81D60167-4931-47E6-BA6A-407CBD079E47}" type="slidenum">
              <a:rPr smtClean="0"/>
              <a:pPr marL="12700">
                <a:spcBef>
                  <a:spcPts val="270"/>
                </a:spcBef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1492807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chemeClr val="bg1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10/20/2018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rgbClr val="EC1A3A"/>
                </a:solidFill>
                <a:latin typeface="Trebuchet MS"/>
                <a:cs typeface="Trebuchet MS"/>
              </a:defRPr>
            </a:lvl1pPr>
          </a:lstStyle>
          <a:p>
            <a:pPr marL="15240">
              <a:spcBef>
                <a:spcPts val="40"/>
              </a:spcBef>
            </a:pPr>
            <a:r>
              <a:rPr lang="en-US"/>
              <a:t>TP </a:t>
            </a:r>
            <a:r>
              <a:rPr lang="en-US" spc="-5"/>
              <a:t>Global </a:t>
            </a:r>
            <a:r>
              <a:rPr lang="en-US"/>
              <a:t>Conference </a:t>
            </a:r>
            <a:r>
              <a:rPr lang="en-US" spc="-5"/>
              <a:t>2017 </a:t>
            </a:r>
            <a:r>
              <a:rPr lang="en-US"/>
              <a:t>– </a:t>
            </a:r>
            <a:r>
              <a:rPr lang="en-US" spc="-5"/>
              <a:t>Economic</a:t>
            </a:r>
            <a:r>
              <a:rPr lang="en-US"/>
              <a:t> </a:t>
            </a:r>
            <a:r>
              <a:rPr lang="en-US" spc="-5"/>
              <a:t>Substance</a:t>
            </a:r>
          </a:p>
          <a:p>
            <a:pPr marL="12700">
              <a:spcBef>
                <a:spcPts val="270"/>
              </a:spcBef>
            </a:pPr>
            <a:r>
              <a:rPr lang="en-US"/>
              <a:t>Page</a:t>
            </a:r>
            <a:r>
              <a:rPr lang="en-US" spc="-100"/>
              <a:t> </a:t>
            </a:r>
            <a:fld id="{81D60167-4931-47E6-BA6A-407CBD079E47}" type="slidenum">
              <a:rPr smtClean="0"/>
              <a:pPr marL="12700">
                <a:spcBef>
                  <a:spcPts val="270"/>
                </a:spcBef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6997507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10/20/2018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rgbClr val="EC1A3A"/>
                </a:solidFill>
                <a:latin typeface="Trebuchet MS"/>
                <a:cs typeface="Trebuchet MS"/>
              </a:defRPr>
            </a:lvl1pPr>
          </a:lstStyle>
          <a:p>
            <a:pPr marL="15240">
              <a:spcBef>
                <a:spcPts val="40"/>
              </a:spcBef>
            </a:pPr>
            <a:r>
              <a:rPr lang="en-US"/>
              <a:t>TP </a:t>
            </a:r>
            <a:r>
              <a:rPr lang="en-US" spc="-5"/>
              <a:t>Global </a:t>
            </a:r>
            <a:r>
              <a:rPr lang="en-US"/>
              <a:t>Conference </a:t>
            </a:r>
            <a:r>
              <a:rPr lang="en-US" spc="-5"/>
              <a:t>2017 </a:t>
            </a:r>
            <a:r>
              <a:rPr lang="en-US"/>
              <a:t>– </a:t>
            </a:r>
            <a:r>
              <a:rPr lang="en-US" spc="-5"/>
              <a:t>Economic</a:t>
            </a:r>
            <a:r>
              <a:rPr lang="en-US"/>
              <a:t> </a:t>
            </a:r>
            <a:r>
              <a:rPr lang="en-US" spc="-5"/>
              <a:t>Substance</a:t>
            </a:r>
          </a:p>
          <a:p>
            <a:pPr marL="12700">
              <a:spcBef>
                <a:spcPts val="270"/>
              </a:spcBef>
            </a:pPr>
            <a:r>
              <a:rPr lang="en-US"/>
              <a:t>Page</a:t>
            </a:r>
            <a:r>
              <a:rPr lang="en-US" spc="-100"/>
              <a:t> </a:t>
            </a:r>
            <a:fld id="{81D60167-4931-47E6-BA6A-407CBD079E47}" type="slidenum">
              <a:rPr smtClean="0"/>
              <a:pPr marL="12700">
                <a:spcBef>
                  <a:spcPts val="270"/>
                </a:spcBef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905318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10/20/2018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rgbClr val="EC1A3A"/>
                </a:solidFill>
                <a:latin typeface="Trebuchet MS"/>
                <a:cs typeface="Trebuchet MS"/>
              </a:defRPr>
            </a:lvl1pPr>
          </a:lstStyle>
          <a:p>
            <a:pPr marL="15240">
              <a:spcBef>
                <a:spcPts val="40"/>
              </a:spcBef>
            </a:pPr>
            <a:r>
              <a:rPr lang="fr-FR" spc="-5"/>
              <a:t>Global </a:t>
            </a:r>
            <a:r>
              <a:rPr lang="fr-FR"/>
              <a:t>TP </a:t>
            </a:r>
            <a:r>
              <a:rPr lang="fr-FR" spc="-5"/>
              <a:t>Conference 2017 </a:t>
            </a:r>
            <a:r>
              <a:rPr lang="fr-FR"/>
              <a:t>– </a:t>
            </a:r>
            <a:r>
              <a:rPr lang="fr-FR" spc="-5"/>
              <a:t>Permanent</a:t>
            </a:r>
            <a:r>
              <a:rPr lang="fr-FR" spc="35"/>
              <a:t> </a:t>
            </a:r>
            <a:r>
              <a:rPr lang="fr-FR" spc="-5"/>
              <a:t>Establishments</a:t>
            </a:r>
          </a:p>
          <a:p>
            <a:pPr marL="12700">
              <a:spcBef>
                <a:spcPts val="270"/>
              </a:spcBef>
            </a:pPr>
            <a:r>
              <a:rPr lang="fr-FR"/>
              <a:t>Page</a:t>
            </a:r>
            <a:r>
              <a:rPr lang="fr-FR" spc="-100"/>
              <a:t> </a:t>
            </a:r>
            <a:fld id="{81D60167-4931-47E6-BA6A-407CBD079E47}" type="slidenum">
              <a:rPr lang="fr-FR" smtClean="0"/>
              <a:pPr marL="12700">
                <a:spcBef>
                  <a:spcPts val="270"/>
                </a:spcBef>
              </a:pPr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61235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rgbClr val="EC1A3A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10/20/2018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rgbClr val="EC1A3A"/>
                </a:solidFill>
                <a:latin typeface="Trebuchet MS"/>
                <a:cs typeface="Trebuchet MS"/>
              </a:defRPr>
            </a:lvl1pPr>
          </a:lstStyle>
          <a:p>
            <a:pPr marL="15240">
              <a:spcBef>
                <a:spcPts val="40"/>
              </a:spcBef>
            </a:pPr>
            <a:r>
              <a:rPr lang="fr-FR" spc="-5"/>
              <a:t>Global </a:t>
            </a:r>
            <a:r>
              <a:rPr lang="fr-FR"/>
              <a:t>TP </a:t>
            </a:r>
            <a:r>
              <a:rPr lang="fr-FR" spc="-5"/>
              <a:t>Conference 2017 </a:t>
            </a:r>
            <a:r>
              <a:rPr lang="fr-FR"/>
              <a:t>– </a:t>
            </a:r>
            <a:r>
              <a:rPr lang="fr-FR" spc="-5"/>
              <a:t>Permanent</a:t>
            </a:r>
            <a:r>
              <a:rPr lang="fr-FR" spc="35"/>
              <a:t> </a:t>
            </a:r>
            <a:r>
              <a:rPr lang="fr-FR" spc="-5"/>
              <a:t>Establishments</a:t>
            </a:r>
          </a:p>
          <a:p>
            <a:pPr marL="12700">
              <a:spcBef>
                <a:spcPts val="270"/>
              </a:spcBef>
            </a:pPr>
            <a:r>
              <a:rPr lang="fr-FR"/>
              <a:t>Page</a:t>
            </a:r>
            <a:r>
              <a:rPr lang="fr-FR" spc="-100"/>
              <a:t> </a:t>
            </a:r>
            <a:fld id="{81D60167-4931-47E6-BA6A-407CBD079E47}" type="slidenum">
              <a:rPr lang="fr-FR" smtClean="0"/>
              <a:pPr marL="12700">
                <a:spcBef>
                  <a:spcPts val="270"/>
                </a:spcBef>
              </a:pPr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41110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rgbClr val="EC1A3A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10/20/2018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rgbClr val="EC1A3A"/>
                </a:solidFill>
                <a:latin typeface="Trebuchet MS"/>
                <a:cs typeface="Trebuchet MS"/>
              </a:defRPr>
            </a:lvl1pPr>
          </a:lstStyle>
          <a:p>
            <a:pPr marL="15240">
              <a:spcBef>
                <a:spcPts val="40"/>
              </a:spcBef>
            </a:pPr>
            <a:r>
              <a:rPr lang="fr-FR" spc="-5"/>
              <a:t>Global </a:t>
            </a:r>
            <a:r>
              <a:rPr lang="fr-FR"/>
              <a:t>TP </a:t>
            </a:r>
            <a:r>
              <a:rPr lang="fr-FR" spc="-5"/>
              <a:t>Conference 2017 </a:t>
            </a:r>
            <a:r>
              <a:rPr lang="fr-FR"/>
              <a:t>– </a:t>
            </a:r>
            <a:r>
              <a:rPr lang="fr-FR" spc="-5"/>
              <a:t>Permanent</a:t>
            </a:r>
            <a:r>
              <a:rPr lang="fr-FR" spc="35"/>
              <a:t> </a:t>
            </a:r>
            <a:r>
              <a:rPr lang="fr-FR" spc="-5"/>
              <a:t>Establishments</a:t>
            </a:r>
          </a:p>
          <a:p>
            <a:pPr marL="12700">
              <a:spcBef>
                <a:spcPts val="270"/>
              </a:spcBef>
            </a:pPr>
            <a:r>
              <a:rPr lang="fr-FR"/>
              <a:t>Page</a:t>
            </a:r>
            <a:r>
              <a:rPr lang="fr-FR" spc="-100"/>
              <a:t> </a:t>
            </a:r>
            <a:fld id="{81D60167-4931-47E6-BA6A-407CBD079E47}" type="slidenum">
              <a:rPr lang="fr-FR" smtClean="0"/>
              <a:pPr marL="12700">
                <a:spcBef>
                  <a:spcPts val="270"/>
                </a:spcBef>
              </a:pPr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46880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rgbClr val="EC1A3A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10/20/2018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rgbClr val="EC1A3A"/>
                </a:solidFill>
                <a:latin typeface="Trebuchet MS"/>
                <a:cs typeface="Trebuchet MS"/>
              </a:defRPr>
            </a:lvl1pPr>
          </a:lstStyle>
          <a:p>
            <a:pPr marL="15240">
              <a:spcBef>
                <a:spcPts val="40"/>
              </a:spcBef>
            </a:pPr>
            <a:r>
              <a:rPr lang="fr-FR" spc="-5"/>
              <a:t>Global </a:t>
            </a:r>
            <a:r>
              <a:rPr lang="fr-FR"/>
              <a:t>TP </a:t>
            </a:r>
            <a:r>
              <a:rPr lang="fr-FR" spc="-5"/>
              <a:t>Conference 2017 </a:t>
            </a:r>
            <a:r>
              <a:rPr lang="fr-FR"/>
              <a:t>– </a:t>
            </a:r>
            <a:r>
              <a:rPr lang="fr-FR" spc="-5"/>
              <a:t>Permanent</a:t>
            </a:r>
            <a:r>
              <a:rPr lang="fr-FR" spc="35"/>
              <a:t> </a:t>
            </a:r>
            <a:r>
              <a:rPr lang="fr-FR" spc="-5"/>
              <a:t>Establishments</a:t>
            </a:r>
          </a:p>
          <a:p>
            <a:pPr marL="12700">
              <a:spcBef>
                <a:spcPts val="270"/>
              </a:spcBef>
            </a:pPr>
            <a:r>
              <a:rPr lang="fr-FR"/>
              <a:t>Page</a:t>
            </a:r>
            <a:r>
              <a:rPr lang="fr-FR" spc="-100"/>
              <a:t> </a:t>
            </a:r>
            <a:fld id="{81D60167-4931-47E6-BA6A-407CBD079E47}" type="slidenum">
              <a:rPr lang="fr-FR" smtClean="0"/>
              <a:pPr marL="12700">
                <a:spcBef>
                  <a:spcPts val="270"/>
                </a:spcBef>
              </a:pPr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18848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0.xml"/><Relationship Id="rId4" Type="http://schemas.openxmlformats.org/officeDocument/2006/relationships/slideLayout" Target="../slideLayouts/slideLayout9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13.xml"/><Relationship Id="rId7" Type="http://schemas.openxmlformats.org/officeDocument/2006/relationships/theme" Target="../theme/theme3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5.xml"/><Relationship Id="rId4" Type="http://schemas.openxmlformats.org/officeDocument/2006/relationships/slideLayout" Target="../slideLayouts/slideLayout1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9.xml"/><Relationship Id="rId7" Type="http://schemas.openxmlformats.org/officeDocument/2006/relationships/image" Target="../media/image3.jpg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theme" Target="../theme/theme4.xml"/><Relationship Id="rId5" Type="http://schemas.openxmlformats.org/officeDocument/2006/relationships/slideLayout" Target="../slideLayouts/slideLayout21.xml"/><Relationship Id="rId4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10509504" y="6239256"/>
            <a:ext cx="1299464" cy="374141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17" name="bk object 17"/>
          <p:cNvSpPr/>
          <p:nvPr/>
        </p:nvSpPr>
        <p:spPr>
          <a:xfrm>
            <a:off x="383032" y="1"/>
            <a:ext cx="216747" cy="554355"/>
          </a:xfrm>
          <a:custGeom>
            <a:avLst/>
            <a:gdLst/>
            <a:ahLst/>
            <a:cxnLst/>
            <a:rect l="l" t="t" r="r" b="b"/>
            <a:pathLst>
              <a:path w="162559" h="554355">
                <a:moveTo>
                  <a:pt x="162305" y="0"/>
                </a:moveTo>
                <a:lnTo>
                  <a:pt x="0" y="0"/>
                </a:lnTo>
                <a:lnTo>
                  <a:pt x="0" y="553974"/>
                </a:lnTo>
                <a:lnTo>
                  <a:pt x="162305" y="442087"/>
                </a:lnTo>
                <a:lnTo>
                  <a:pt x="162305" y="0"/>
                </a:lnTo>
                <a:close/>
              </a:path>
            </a:pathLst>
          </a:custGeom>
          <a:solidFill>
            <a:srgbClr val="EC1A3A"/>
          </a:solid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18" name="bk object 18"/>
          <p:cNvSpPr/>
          <p:nvPr/>
        </p:nvSpPr>
        <p:spPr>
          <a:xfrm>
            <a:off x="383032" y="6239255"/>
            <a:ext cx="216747" cy="615950"/>
          </a:xfrm>
          <a:custGeom>
            <a:avLst/>
            <a:gdLst/>
            <a:ahLst/>
            <a:cxnLst/>
            <a:rect l="l" t="t" r="r" b="b"/>
            <a:pathLst>
              <a:path w="162559" h="615950">
                <a:moveTo>
                  <a:pt x="162305" y="0"/>
                </a:moveTo>
                <a:lnTo>
                  <a:pt x="0" y="114769"/>
                </a:lnTo>
                <a:lnTo>
                  <a:pt x="0" y="615695"/>
                </a:lnTo>
                <a:lnTo>
                  <a:pt x="162305" y="615695"/>
                </a:lnTo>
                <a:lnTo>
                  <a:pt x="162305" y="0"/>
                </a:lnTo>
                <a:close/>
              </a:path>
            </a:pathLst>
          </a:custGeom>
          <a:solidFill>
            <a:srgbClr val="EC1A3A"/>
          </a:solid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66100" y="1357377"/>
            <a:ext cx="11459801" cy="5099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1" i="0">
                <a:solidFill>
                  <a:schemeClr val="bg1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66100" y="1169415"/>
            <a:ext cx="11459801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10/20/2018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48698" y="6291473"/>
            <a:ext cx="3801533" cy="34624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000" b="0" i="0">
                <a:solidFill>
                  <a:srgbClr val="EC1A3A"/>
                </a:solidFill>
                <a:latin typeface="Trebuchet MS"/>
                <a:cs typeface="Trebuchet MS"/>
              </a:defRPr>
            </a:lvl1pPr>
          </a:lstStyle>
          <a:p>
            <a:pPr marL="15240">
              <a:spcBef>
                <a:spcPts val="40"/>
              </a:spcBef>
            </a:pPr>
            <a:r>
              <a:rPr lang="en-US"/>
              <a:t>TP </a:t>
            </a:r>
            <a:r>
              <a:rPr lang="en-US" spc="-5"/>
              <a:t>Global </a:t>
            </a:r>
            <a:r>
              <a:rPr lang="en-US"/>
              <a:t>Conference </a:t>
            </a:r>
            <a:r>
              <a:rPr lang="en-US" spc="-5"/>
              <a:t>2017 </a:t>
            </a:r>
            <a:r>
              <a:rPr lang="en-US"/>
              <a:t>– </a:t>
            </a:r>
            <a:r>
              <a:rPr lang="en-US" spc="-5"/>
              <a:t>Economic</a:t>
            </a:r>
            <a:r>
              <a:rPr lang="en-US"/>
              <a:t> </a:t>
            </a:r>
            <a:r>
              <a:rPr lang="en-US" spc="-5"/>
              <a:t>Substance</a:t>
            </a:r>
          </a:p>
          <a:p>
            <a:pPr marL="12700">
              <a:spcBef>
                <a:spcPts val="270"/>
              </a:spcBef>
            </a:pPr>
            <a:r>
              <a:rPr lang="en-US"/>
              <a:t>Page</a:t>
            </a:r>
            <a:r>
              <a:rPr lang="en-US" spc="-100"/>
              <a:t> </a:t>
            </a:r>
            <a:fld id="{81D60167-4931-47E6-BA6A-407CBD079E47}" type="slidenum">
              <a:rPr smtClean="0"/>
              <a:pPr marL="12700">
                <a:spcBef>
                  <a:spcPts val="270"/>
                </a:spcBef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0718445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10509504" y="6239256"/>
            <a:ext cx="1299464" cy="374141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17" name="bk object 17"/>
          <p:cNvSpPr/>
          <p:nvPr/>
        </p:nvSpPr>
        <p:spPr>
          <a:xfrm>
            <a:off x="383032" y="1"/>
            <a:ext cx="216747" cy="554355"/>
          </a:xfrm>
          <a:custGeom>
            <a:avLst/>
            <a:gdLst/>
            <a:ahLst/>
            <a:cxnLst/>
            <a:rect l="l" t="t" r="r" b="b"/>
            <a:pathLst>
              <a:path w="162559" h="554355">
                <a:moveTo>
                  <a:pt x="162305" y="0"/>
                </a:moveTo>
                <a:lnTo>
                  <a:pt x="0" y="0"/>
                </a:lnTo>
                <a:lnTo>
                  <a:pt x="0" y="553974"/>
                </a:lnTo>
                <a:lnTo>
                  <a:pt x="162305" y="442087"/>
                </a:lnTo>
                <a:lnTo>
                  <a:pt x="162305" y="0"/>
                </a:lnTo>
                <a:close/>
              </a:path>
            </a:pathLst>
          </a:custGeom>
          <a:solidFill>
            <a:srgbClr val="EC1A3A"/>
          </a:solid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18" name="bk object 18"/>
          <p:cNvSpPr/>
          <p:nvPr/>
        </p:nvSpPr>
        <p:spPr>
          <a:xfrm>
            <a:off x="383032" y="6239255"/>
            <a:ext cx="216747" cy="615950"/>
          </a:xfrm>
          <a:custGeom>
            <a:avLst/>
            <a:gdLst/>
            <a:ahLst/>
            <a:cxnLst/>
            <a:rect l="l" t="t" r="r" b="b"/>
            <a:pathLst>
              <a:path w="162559" h="615950">
                <a:moveTo>
                  <a:pt x="162305" y="0"/>
                </a:moveTo>
                <a:lnTo>
                  <a:pt x="0" y="114769"/>
                </a:lnTo>
                <a:lnTo>
                  <a:pt x="0" y="615695"/>
                </a:lnTo>
                <a:lnTo>
                  <a:pt x="162305" y="615695"/>
                </a:lnTo>
                <a:lnTo>
                  <a:pt x="162305" y="0"/>
                </a:lnTo>
                <a:close/>
              </a:path>
            </a:pathLst>
          </a:custGeom>
          <a:solidFill>
            <a:srgbClr val="EC1A3A"/>
          </a:solid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66100" y="653541"/>
            <a:ext cx="11459801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1" i="0">
                <a:solidFill>
                  <a:srgbClr val="EC1A3A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66100" y="1814321"/>
            <a:ext cx="11459801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10/20/2018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48698" y="6291473"/>
            <a:ext cx="4276513" cy="34624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000" b="0" i="0">
                <a:solidFill>
                  <a:srgbClr val="EC1A3A"/>
                </a:solidFill>
                <a:latin typeface="Trebuchet MS"/>
                <a:cs typeface="Trebuchet MS"/>
              </a:defRPr>
            </a:lvl1pPr>
          </a:lstStyle>
          <a:p>
            <a:pPr marL="15240">
              <a:spcBef>
                <a:spcPts val="40"/>
              </a:spcBef>
            </a:pPr>
            <a:r>
              <a:rPr lang="fr-FR" spc="-5"/>
              <a:t>Global </a:t>
            </a:r>
            <a:r>
              <a:rPr lang="fr-FR"/>
              <a:t>TP </a:t>
            </a:r>
            <a:r>
              <a:rPr lang="fr-FR" spc="-5"/>
              <a:t>Conference 2017 </a:t>
            </a:r>
            <a:r>
              <a:rPr lang="fr-FR"/>
              <a:t>– </a:t>
            </a:r>
            <a:r>
              <a:rPr lang="fr-FR" spc="-5"/>
              <a:t>Permanent</a:t>
            </a:r>
            <a:r>
              <a:rPr lang="fr-FR" spc="35"/>
              <a:t> </a:t>
            </a:r>
            <a:r>
              <a:rPr lang="fr-FR" spc="-5"/>
              <a:t>Establishments</a:t>
            </a:r>
          </a:p>
          <a:p>
            <a:pPr marL="12700">
              <a:spcBef>
                <a:spcPts val="270"/>
              </a:spcBef>
            </a:pPr>
            <a:r>
              <a:rPr lang="fr-FR"/>
              <a:t>Page</a:t>
            </a:r>
            <a:r>
              <a:rPr lang="fr-FR" spc="-100"/>
              <a:t> </a:t>
            </a:r>
            <a:fld id="{81D60167-4931-47E6-BA6A-407CBD079E47}" type="slidenum">
              <a:rPr lang="fr-FR" smtClean="0"/>
              <a:pPr marL="12700">
                <a:spcBef>
                  <a:spcPts val="270"/>
                </a:spcBef>
              </a:pPr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270713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10509504" y="6239256"/>
            <a:ext cx="1299464" cy="374141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17" name="bk object 17"/>
          <p:cNvSpPr/>
          <p:nvPr/>
        </p:nvSpPr>
        <p:spPr>
          <a:xfrm>
            <a:off x="383032" y="1"/>
            <a:ext cx="216747" cy="554355"/>
          </a:xfrm>
          <a:custGeom>
            <a:avLst/>
            <a:gdLst/>
            <a:ahLst/>
            <a:cxnLst/>
            <a:rect l="l" t="t" r="r" b="b"/>
            <a:pathLst>
              <a:path w="162559" h="554355">
                <a:moveTo>
                  <a:pt x="162305" y="0"/>
                </a:moveTo>
                <a:lnTo>
                  <a:pt x="0" y="0"/>
                </a:lnTo>
                <a:lnTo>
                  <a:pt x="0" y="553974"/>
                </a:lnTo>
                <a:lnTo>
                  <a:pt x="162305" y="442087"/>
                </a:lnTo>
                <a:lnTo>
                  <a:pt x="162305" y="0"/>
                </a:lnTo>
                <a:close/>
              </a:path>
            </a:pathLst>
          </a:custGeom>
          <a:solidFill>
            <a:srgbClr val="EC1A3A"/>
          </a:solid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18" name="bk object 18"/>
          <p:cNvSpPr/>
          <p:nvPr/>
        </p:nvSpPr>
        <p:spPr>
          <a:xfrm>
            <a:off x="383032" y="6239255"/>
            <a:ext cx="216747" cy="615950"/>
          </a:xfrm>
          <a:custGeom>
            <a:avLst/>
            <a:gdLst/>
            <a:ahLst/>
            <a:cxnLst/>
            <a:rect l="l" t="t" r="r" b="b"/>
            <a:pathLst>
              <a:path w="162559" h="615950">
                <a:moveTo>
                  <a:pt x="162305" y="0"/>
                </a:moveTo>
                <a:lnTo>
                  <a:pt x="0" y="114769"/>
                </a:lnTo>
                <a:lnTo>
                  <a:pt x="0" y="615695"/>
                </a:lnTo>
                <a:lnTo>
                  <a:pt x="162305" y="615695"/>
                </a:lnTo>
                <a:lnTo>
                  <a:pt x="162305" y="0"/>
                </a:lnTo>
                <a:close/>
              </a:path>
            </a:pathLst>
          </a:custGeom>
          <a:solidFill>
            <a:srgbClr val="EC1A3A"/>
          </a:solid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18345" y="1822704"/>
            <a:ext cx="11555307" cy="5099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1" i="0">
                <a:solidFill>
                  <a:schemeClr val="bg1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472937" y="2746247"/>
            <a:ext cx="4958927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1" i="0">
                <a:solidFill>
                  <a:srgbClr val="78685F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10/20/2018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1631507" y="6631324"/>
            <a:ext cx="262467" cy="15388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000" b="0" i="0">
                <a:solidFill>
                  <a:srgbClr val="EC1A3A"/>
                </a:solidFill>
                <a:latin typeface="Trebuchet MS"/>
                <a:cs typeface="Trebuchet MS"/>
              </a:defRPr>
            </a:lvl1pPr>
          </a:lstStyle>
          <a:p>
            <a:pPr marL="25400">
              <a:spcBef>
                <a:spcPts val="275"/>
              </a:spcBef>
            </a:pPr>
            <a:fld id="{81D60167-4931-47E6-BA6A-407CBD079E47}" type="slidenum">
              <a:rPr lang="en-US" smtClean="0"/>
              <a:pPr marL="25400">
                <a:spcBef>
                  <a:spcPts val="275"/>
                </a:spcBef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4530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84" r:id="rId6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10509505" y="6239255"/>
            <a:ext cx="1298447" cy="374904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17" name="bk object 17"/>
          <p:cNvSpPr/>
          <p:nvPr/>
        </p:nvSpPr>
        <p:spPr>
          <a:xfrm>
            <a:off x="384049" y="0"/>
            <a:ext cx="215900" cy="554990"/>
          </a:xfrm>
          <a:custGeom>
            <a:avLst/>
            <a:gdLst/>
            <a:ahLst/>
            <a:cxnLst/>
            <a:rect l="l" t="t" r="r" b="b"/>
            <a:pathLst>
              <a:path w="161925" h="554990">
                <a:moveTo>
                  <a:pt x="161544" y="0"/>
                </a:moveTo>
                <a:lnTo>
                  <a:pt x="0" y="0"/>
                </a:lnTo>
                <a:lnTo>
                  <a:pt x="0" y="554736"/>
                </a:lnTo>
                <a:lnTo>
                  <a:pt x="161544" y="442722"/>
                </a:lnTo>
                <a:lnTo>
                  <a:pt x="161544" y="0"/>
                </a:lnTo>
                <a:close/>
              </a:path>
            </a:pathLst>
          </a:custGeom>
          <a:solidFill>
            <a:srgbClr val="EC1A3A"/>
          </a:solid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18" name="bk object 18"/>
          <p:cNvSpPr/>
          <p:nvPr/>
        </p:nvSpPr>
        <p:spPr>
          <a:xfrm>
            <a:off x="384049" y="6242303"/>
            <a:ext cx="215900" cy="615950"/>
          </a:xfrm>
          <a:custGeom>
            <a:avLst/>
            <a:gdLst/>
            <a:ahLst/>
            <a:cxnLst/>
            <a:rect l="l" t="t" r="r" b="b"/>
            <a:pathLst>
              <a:path w="161925" h="615950">
                <a:moveTo>
                  <a:pt x="161544" y="0"/>
                </a:moveTo>
                <a:lnTo>
                  <a:pt x="0" y="114769"/>
                </a:lnTo>
                <a:lnTo>
                  <a:pt x="0" y="615696"/>
                </a:lnTo>
                <a:lnTo>
                  <a:pt x="161544" y="615696"/>
                </a:lnTo>
                <a:lnTo>
                  <a:pt x="161544" y="0"/>
                </a:lnTo>
                <a:close/>
              </a:path>
            </a:pathLst>
          </a:custGeom>
          <a:solidFill>
            <a:srgbClr val="EC1A3A"/>
          </a:solid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66302" y="651003"/>
            <a:ext cx="11459396" cy="4924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1" i="0">
                <a:solidFill>
                  <a:srgbClr val="EC1A3A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88222" y="1947927"/>
            <a:ext cx="11215556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10/20/2018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49105" y="6321449"/>
            <a:ext cx="1494367" cy="3314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000" b="0" i="0">
                <a:solidFill>
                  <a:srgbClr val="EC1A3A"/>
                </a:solidFill>
                <a:latin typeface="Trebuchet MS"/>
                <a:cs typeface="Trebuchet MS"/>
              </a:defRPr>
            </a:lvl1pPr>
          </a:lstStyle>
          <a:p>
            <a:pPr marL="12700">
              <a:spcBef>
                <a:spcPts val="35"/>
              </a:spcBef>
            </a:pPr>
            <a:r>
              <a:rPr lang="en-US" spc="-5"/>
              <a:t>BDO TAX</a:t>
            </a:r>
            <a:r>
              <a:rPr lang="en-US" spc="-70"/>
              <a:t> </a:t>
            </a:r>
            <a:r>
              <a:rPr lang="en-US" spc="-5"/>
              <a:t>CRAFTING</a:t>
            </a:r>
          </a:p>
          <a:p>
            <a:pPr marL="12700">
              <a:spcBef>
                <a:spcPts val="50"/>
              </a:spcBef>
            </a:pPr>
            <a:r>
              <a:rPr lang="en-US" spc="-5"/>
              <a:t>Page</a:t>
            </a:r>
            <a:r>
              <a:rPr lang="en-US" spc="-80"/>
              <a:t> </a:t>
            </a:r>
            <a:fld id="{81D60167-4931-47E6-BA6A-407CBD079E47}" type="slidenum">
              <a:rPr spc="-5" smtClean="0"/>
              <a:pPr marL="12700">
                <a:spcBef>
                  <a:spcPts val="50"/>
                </a:spcBef>
              </a:pPr>
              <a:t>‹#›</a:t>
            </a:fld>
            <a:endParaRPr spc="-5" dirty="0"/>
          </a:p>
        </p:txBody>
      </p:sp>
    </p:spTree>
    <p:extLst>
      <p:ext uri="{BB962C8B-B14F-4D97-AF65-F5344CB8AC3E}">
        <p14:creationId xmlns:p14="http://schemas.microsoft.com/office/powerpoint/2010/main" val="15137418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8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mailto:office@bdo.ro" TargetMode="External"/><Relationship Id="rId7" Type="http://schemas.openxmlformats.org/officeDocument/2006/relationships/image" Target="../media/image10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6.xml"/><Relationship Id="rId6" Type="http://schemas.openxmlformats.org/officeDocument/2006/relationships/hyperlink" Target="mailto:alin.irimia@bdo.ro" TargetMode="External"/><Relationship Id="rId5" Type="http://schemas.openxmlformats.org/officeDocument/2006/relationships/hyperlink" Target="http://www.bdointernational.com/" TargetMode="External"/><Relationship Id="rId4" Type="http://schemas.openxmlformats.org/officeDocument/2006/relationships/hyperlink" Target="http://www.bdo.ro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452B8AE3-5C19-48F8-A012-1FCF6CCF70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 </a:t>
            </a:r>
            <a:r>
              <a:rPr lang="en-US" dirty="0" err="1"/>
              <a:t>retinut</a:t>
            </a:r>
            <a:endParaRPr lang="en-US" dirty="0"/>
          </a:p>
        </p:txBody>
      </p:sp>
      <p:sp>
        <p:nvSpPr>
          <p:cNvPr id="3" name="Substituent text 2">
            <a:extLst>
              <a:ext uri="{FF2B5EF4-FFF2-40B4-BE49-F238E27FC236}">
                <a16:creationId xmlns:a16="http://schemas.microsoft.com/office/drawing/2014/main" id="{D6AB05C8-41C6-4316-9AC4-1BA6A34004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88222" y="1947927"/>
            <a:ext cx="11215556" cy="1846659"/>
          </a:xfrm>
        </p:spPr>
        <p:txBody>
          <a:bodyPr/>
          <a:lstStyle/>
          <a:p>
            <a:r>
              <a:rPr lang="en-US" sz="2400" dirty="0" err="1">
                <a:solidFill>
                  <a:schemeClr val="accent1">
                    <a:lumMod val="75000"/>
                  </a:schemeClr>
                </a:solidFill>
              </a:rPr>
              <a:t>Lungimea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 de un brat</a:t>
            </a:r>
          </a:p>
          <a:p>
            <a:r>
              <a:rPr lang="en-US" sz="2400" dirty="0" err="1">
                <a:solidFill>
                  <a:schemeClr val="accent1">
                    <a:lumMod val="75000"/>
                  </a:schemeClr>
                </a:solidFill>
              </a:rPr>
              <a:t>Simetrie</a:t>
            </a:r>
            <a:endParaRPr lang="en-US" sz="24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sz="2400" dirty="0" err="1">
                <a:solidFill>
                  <a:schemeClr val="accent1">
                    <a:lumMod val="75000"/>
                  </a:schemeClr>
                </a:solidFill>
              </a:rPr>
              <a:t>Comparabil</a:t>
            </a:r>
            <a:endParaRPr lang="en-US" sz="24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sz="2400" dirty="0" err="1">
                <a:solidFill>
                  <a:schemeClr val="accent1">
                    <a:lumMod val="75000"/>
                  </a:schemeClr>
                </a:solidFill>
              </a:rPr>
              <a:t>Mediana</a:t>
            </a:r>
            <a:endParaRPr lang="en-US" sz="24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sz="2400" dirty="0" err="1">
                <a:solidFill>
                  <a:schemeClr val="accent1">
                    <a:lumMod val="75000"/>
                  </a:schemeClr>
                </a:solidFill>
              </a:rPr>
              <a:t>Substanta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1">
                    <a:lumMod val="75000"/>
                  </a:schemeClr>
                </a:solidFill>
              </a:rPr>
              <a:t>economica</a:t>
            </a:r>
            <a:endParaRPr lang="en-US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02433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98574" y="653541"/>
            <a:ext cx="9663056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/>
            <a:r>
              <a:rPr lang="en-US" dirty="0"/>
              <a:t>OECD 2017/2018 SEDIUL PERMANENT</a:t>
            </a:r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707366" y="1846756"/>
            <a:ext cx="10978551" cy="31393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/>
            <a:r>
              <a:rPr lang="en-US" sz="2000" b="1" kern="0" dirty="0" err="1">
                <a:solidFill>
                  <a:srgbClr val="2DAEA3"/>
                </a:solidFill>
                <a:latin typeface="Trebuchet MS"/>
              </a:rPr>
              <a:t>Planificarea</a:t>
            </a:r>
            <a:r>
              <a:rPr lang="en-US" sz="2000" b="1" kern="0" dirty="0">
                <a:solidFill>
                  <a:srgbClr val="2DAEA3"/>
                </a:solidFill>
                <a:latin typeface="Trebuchet MS"/>
              </a:rPr>
              <a:t> </a:t>
            </a:r>
            <a:r>
              <a:rPr lang="en-US" sz="2000" b="1" kern="0" dirty="0" err="1">
                <a:solidFill>
                  <a:srgbClr val="2DAEA3"/>
                </a:solidFill>
                <a:latin typeface="Trebuchet MS"/>
              </a:rPr>
              <a:t>fiscala</a:t>
            </a:r>
            <a:r>
              <a:rPr lang="en-US" sz="2000" b="1" kern="0" dirty="0">
                <a:solidFill>
                  <a:srgbClr val="2DAEA3"/>
                </a:solidFill>
                <a:latin typeface="Trebuchet MS"/>
              </a:rPr>
              <a:t> </a:t>
            </a:r>
            <a:r>
              <a:rPr lang="en-US" sz="2000" b="1" kern="0" dirty="0" err="1">
                <a:solidFill>
                  <a:srgbClr val="2DAEA3"/>
                </a:solidFill>
                <a:latin typeface="Trebuchet MS"/>
              </a:rPr>
              <a:t>pentru</a:t>
            </a:r>
            <a:r>
              <a:rPr lang="en-US" sz="2000" b="1" kern="0" dirty="0">
                <a:solidFill>
                  <a:srgbClr val="2DAEA3"/>
                </a:solidFill>
                <a:latin typeface="Trebuchet MS"/>
              </a:rPr>
              <a:t> </a:t>
            </a:r>
            <a:r>
              <a:rPr lang="en-US" sz="2000" b="1" kern="0" dirty="0" err="1">
                <a:solidFill>
                  <a:srgbClr val="2DAEA3"/>
                </a:solidFill>
                <a:latin typeface="Trebuchet MS"/>
              </a:rPr>
              <a:t>evitarea</a:t>
            </a:r>
            <a:r>
              <a:rPr lang="en-US" sz="2000" b="1" kern="0" dirty="0">
                <a:solidFill>
                  <a:srgbClr val="2DAEA3"/>
                </a:solidFill>
                <a:latin typeface="Trebuchet MS"/>
              </a:rPr>
              <a:t> </a:t>
            </a:r>
            <a:r>
              <a:rPr lang="en-US" sz="2000" b="1" kern="0" dirty="0" err="1">
                <a:solidFill>
                  <a:srgbClr val="2DAEA3"/>
                </a:solidFill>
                <a:latin typeface="Trebuchet MS"/>
              </a:rPr>
              <a:t>Sediului</a:t>
            </a:r>
            <a:r>
              <a:rPr lang="en-US" sz="2000" b="1" kern="0" dirty="0">
                <a:solidFill>
                  <a:srgbClr val="2DAEA3"/>
                </a:solidFill>
                <a:latin typeface="Trebuchet MS"/>
              </a:rPr>
              <a:t> Permanent </a:t>
            </a:r>
          </a:p>
          <a:p>
            <a:pPr marL="12700"/>
            <a:endParaRPr lang="en-US" sz="2000" b="1" kern="0" dirty="0">
              <a:solidFill>
                <a:srgbClr val="2DAEA3"/>
              </a:solidFill>
              <a:latin typeface="Trebuchet MS"/>
            </a:endParaRPr>
          </a:p>
          <a:p>
            <a:pPr marL="12700"/>
            <a:endParaRPr lang="en-US" dirty="0"/>
          </a:p>
          <a:p>
            <a:pPr marL="12700"/>
            <a:r>
              <a:rPr lang="en-US" dirty="0" err="1"/>
              <a:t>Comisionarii</a:t>
            </a:r>
            <a:r>
              <a:rPr lang="en-US" dirty="0"/>
              <a:t> </a:t>
            </a:r>
            <a:r>
              <a:rPr lang="en-US" dirty="0" err="1"/>
              <a:t>și</a:t>
            </a:r>
            <a:r>
              <a:rPr lang="en-US" dirty="0"/>
              <a:t> </a:t>
            </a:r>
            <a:r>
              <a:rPr lang="en-US" dirty="0" err="1"/>
              <a:t>structurile</a:t>
            </a:r>
            <a:r>
              <a:rPr lang="en-US" dirty="0"/>
              <a:t> </a:t>
            </a:r>
            <a:r>
              <a:rPr lang="en-US" dirty="0" err="1"/>
              <a:t>similare</a:t>
            </a:r>
            <a:r>
              <a:rPr lang="en-US" dirty="0"/>
              <a:t> </a:t>
            </a:r>
          </a:p>
          <a:p>
            <a:pPr marL="12700"/>
            <a:r>
              <a:rPr lang="en-US" dirty="0" err="1"/>
              <a:t>Utilizarea</a:t>
            </a:r>
            <a:r>
              <a:rPr lang="en-US" dirty="0"/>
              <a:t> </a:t>
            </a:r>
            <a:r>
              <a:rPr lang="en-US" dirty="0" err="1"/>
              <a:t>excepțiilor</a:t>
            </a:r>
            <a:r>
              <a:rPr lang="en-US" dirty="0"/>
              <a:t>:</a:t>
            </a:r>
          </a:p>
          <a:p>
            <a:pPr marL="298450" indent="-285750">
              <a:buFont typeface="Arial" panose="020B0604020202020204" pitchFamily="34" charset="0"/>
              <a:buChar char="•"/>
            </a:pPr>
            <a:r>
              <a:rPr lang="en-US" dirty="0" err="1"/>
              <a:t>activitati</a:t>
            </a:r>
            <a:r>
              <a:rPr lang="en-US" dirty="0"/>
              <a:t> </a:t>
            </a:r>
            <a:r>
              <a:rPr lang="en-US" dirty="0" err="1"/>
              <a:t>auxiliare</a:t>
            </a:r>
            <a:r>
              <a:rPr lang="en-US" dirty="0"/>
              <a:t> / </a:t>
            </a:r>
            <a:r>
              <a:rPr lang="en-US" dirty="0" err="1"/>
              <a:t>pregătitoare</a:t>
            </a:r>
            <a:r>
              <a:rPr lang="en-US" dirty="0"/>
              <a:t> </a:t>
            </a:r>
          </a:p>
          <a:p>
            <a:pPr marL="298450" indent="-285750">
              <a:buFont typeface="Arial" panose="020B0604020202020204" pitchFamily="34" charset="0"/>
              <a:buChar char="•"/>
            </a:pPr>
            <a:r>
              <a:rPr lang="en-US" dirty="0" err="1"/>
              <a:t>impărțirea</a:t>
            </a:r>
            <a:r>
              <a:rPr lang="en-US" dirty="0"/>
              <a:t> </a:t>
            </a:r>
            <a:r>
              <a:rPr lang="en-US" dirty="0" err="1"/>
              <a:t>activităților</a:t>
            </a:r>
            <a:r>
              <a:rPr lang="en-US" dirty="0"/>
              <a:t> </a:t>
            </a:r>
          </a:p>
          <a:p>
            <a:pPr marL="298450" indent="-285750">
              <a:buFont typeface="Arial" panose="020B0604020202020204" pitchFamily="34" charset="0"/>
              <a:buChar char="•"/>
            </a:pPr>
            <a:r>
              <a:rPr lang="en-US" dirty="0" err="1"/>
              <a:t>impărțirea</a:t>
            </a:r>
            <a:r>
              <a:rPr lang="en-US" dirty="0"/>
              <a:t> </a:t>
            </a:r>
            <a:r>
              <a:rPr lang="en-US" dirty="0" err="1"/>
              <a:t>contractelor</a:t>
            </a:r>
            <a:r>
              <a:rPr lang="en-US" dirty="0"/>
              <a:t> </a:t>
            </a:r>
          </a:p>
          <a:p>
            <a:pPr marL="2984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984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12700"/>
            <a:r>
              <a:rPr lang="en-US" sz="2000" b="1" kern="0" dirty="0" err="1">
                <a:solidFill>
                  <a:srgbClr val="2DAEA3"/>
                </a:solidFill>
                <a:latin typeface="Trebuchet MS"/>
              </a:rPr>
              <a:t>Proiectul</a:t>
            </a:r>
            <a:r>
              <a:rPr lang="en-US" sz="2000" b="1" kern="0" dirty="0">
                <a:solidFill>
                  <a:srgbClr val="2DAEA3"/>
                </a:solidFill>
                <a:latin typeface="Trebuchet MS"/>
              </a:rPr>
              <a:t> BEPS </a:t>
            </a:r>
            <a:r>
              <a:rPr lang="en-US" sz="2000" b="1" kern="0" dirty="0" err="1">
                <a:solidFill>
                  <a:srgbClr val="2DAEA3"/>
                </a:solidFill>
                <a:latin typeface="Trebuchet MS"/>
              </a:rPr>
              <a:t>contine</a:t>
            </a:r>
            <a:r>
              <a:rPr lang="en-US" sz="2000" b="1" kern="0" dirty="0">
                <a:solidFill>
                  <a:srgbClr val="2DAEA3"/>
                </a:solidFill>
                <a:latin typeface="Trebuchet MS"/>
              </a:rPr>
              <a:t> </a:t>
            </a:r>
            <a:r>
              <a:rPr lang="en-US" sz="2000" b="1" kern="0" dirty="0" err="1">
                <a:solidFill>
                  <a:srgbClr val="2DAEA3"/>
                </a:solidFill>
                <a:latin typeface="Trebuchet MS"/>
              </a:rPr>
              <a:t>amendamente</a:t>
            </a:r>
            <a:r>
              <a:rPr lang="en-US" sz="2000" b="1" kern="0" dirty="0">
                <a:solidFill>
                  <a:srgbClr val="2DAEA3"/>
                </a:solidFill>
                <a:latin typeface="Trebuchet MS"/>
              </a:rPr>
              <a:t> </a:t>
            </a:r>
            <a:r>
              <a:rPr lang="en-US" sz="2000" b="1" kern="0" dirty="0" err="1">
                <a:solidFill>
                  <a:srgbClr val="2DAEA3"/>
                </a:solidFill>
                <a:latin typeface="Trebuchet MS"/>
              </a:rPr>
              <a:t>pentru</a:t>
            </a:r>
            <a:r>
              <a:rPr lang="en-US" sz="2000" b="1" kern="0" dirty="0">
                <a:solidFill>
                  <a:srgbClr val="2DAEA3"/>
                </a:solidFill>
                <a:latin typeface="Trebuchet MS"/>
              </a:rPr>
              <a:t> a </a:t>
            </a:r>
            <a:r>
              <a:rPr lang="en-US" sz="2000" b="1" kern="0" dirty="0" err="1">
                <a:solidFill>
                  <a:srgbClr val="2DAEA3"/>
                </a:solidFill>
                <a:latin typeface="Trebuchet MS"/>
              </a:rPr>
              <a:t>contracara</a:t>
            </a:r>
            <a:r>
              <a:rPr lang="en-US" sz="2000" b="1" kern="0" dirty="0">
                <a:solidFill>
                  <a:srgbClr val="2DAEA3"/>
                </a:solidFill>
                <a:latin typeface="Trebuchet MS"/>
              </a:rPr>
              <a:t> </a:t>
            </a:r>
            <a:r>
              <a:rPr lang="en-US" sz="2000" b="1" kern="0" dirty="0" err="1">
                <a:solidFill>
                  <a:srgbClr val="2DAEA3"/>
                </a:solidFill>
                <a:latin typeface="Trebuchet MS"/>
              </a:rPr>
              <a:t>aceste</a:t>
            </a:r>
            <a:r>
              <a:rPr lang="en-US" sz="2000" b="1" kern="0" dirty="0">
                <a:solidFill>
                  <a:srgbClr val="2DAEA3"/>
                </a:solidFill>
                <a:latin typeface="Trebuchet MS"/>
              </a:rPr>
              <a:t> </a:t>
            </a:r>
            <a:r>
              <a:rPr lang="en-US" sz="2000" b="1" kern="0" dirty="0" err="1">
                <a:solidFill>
                  <a:srgbClr val="2DAEA3"/>
                </a:solidFill>
                <a:latin typeface="Trebuchet MS"/>
              </a:rPr>
              <a:t>planificari</a:t>
            </a:r>
            <a:endParaRPr sz="2000" b="1" kern="0" dirty="0">
              <a:solidFill>
                <a:srgbClr val="2DAEA3"/>
              </a:solidFill>
              <a:latin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5865075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98574" y="653541"/>
            <a:ext cx="9248988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/>
            <a:r>
              <a:rPr lang="en-US" dirty="0"/>
              <a:t>OECD 2017/2018 SEDIUL PERMANENT</a:t>
            </a:r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6440297" y="3479800"/>
            <a:ext cx="3801745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tabLst>
                <a:tab pos="3788410" algn="l"/>
              </a:tabLst>
            </a:pPr>
            <a:r>
              <a:rPr sz="1400" u="heavy" kern="0" spc="-5" dirty="0">
                <a:solidFill>
                  <a:srgbClr val="685040"/>
                </a:solidFill>
                <a:latin typeface="Trebuchet MS"/>
                <a:cs typeface="Trebuchet MS"/>
              </a:rPr>
              <a:t> 	</a:t>
            </a:r>
            <a:endParaRPr sz="1400" kern="0">
              <a:solidFill>
                <a:sysClr val="windowText" lastClr="000000"/>
              </a:solidFill>
              <a:latin typeface="Trebuchet MS"/>
              <a:cs typeface="Trebuchet M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01615" y="1815338"/>
            <a:ext cx="5298119" cy="221599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98450" indent="-285750">
              <a:buFont typeface="Arial" panose="020B0604020202020204" pitchFamily="34" charset="0"/>
              <a:buChar char="•"/>
              <a:tabLst>
                <a:tab pos="297815" algn="l"/>
                <a:tab pos="298450" algn="l"/>
              </a:tabLst>
            </a:pPr>
            <a:r>
              <a:rPr lang="en-US" dirty="0"/>
              <a:t>Principal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țara</a:t>
            </a:r>
            <a:r>
              <a:rPr lang="en-US" dirty="0"/>
              <a:t> A, </a:t>
            </a:r>
            <a:r>
              <a:rPr lang="en-US" dirty="0" err="1"/>
              <a:t>comisionar</a:t>
            </a:r>
            <a:r>
              <a:rPr lang="en-US" dirty="0"/>
              <a:t> (agent)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țara</a:t>
            </a:r>
            <a:r>
              <a:rPr lang="en-US" dirty="0"/>
              <a:t> B</a:t>
            </a:r>
          </a:p>
          <a:p>
            <a:pPr marL="298450" indent="-285750">
              <a:buFont typeface="Arial" panose="020B0604020202020204" pitchFamily="34" charset="0"/>
              <a:buChar char="•"/>
              <a:tabLst>
                <a:tab pos="297815" algn="l"/>
                <a:tab pos="298450" algn="l"/>
              </a:tabLst>
            </a:pPr>
            <a:r>
              <a:rPr lang="en-US" dirty="0" err="1"/>
              <a:t>Structura</a:t>
            </a:r>
            <a:r>
              <a:rPr lang="en-US" dirty="0"/>
              <a:t> </a:t>
            </a:r>
            <a:r>
              <a:rPr lang="en-US" dirty="0" err="1"/>
              <a:t>comisioanelor</a:t>
            </a:r>
            <a:r>
              <a:rPr lang="en-US" dirty="0"/>
              <a:t> </a:t>
            </a:r>
            <a:r>
              <a:rPr lang="en-US" dirty="0" err="1"/>
              <a:t>rezultă</a:t>
            </a:r>
            <a:r>
              <a:rPr lang="en-US" dirty="0"/>
              <a:t> din </a:t>
            </a:r>
            <a:r>
              <a:rPr lang="en-US" dirty="0" err="1"/>
              <a:t>acorduri</a:t>
            </a:r>
            <a:r>
              <a:rPr lang="en-US" dirty="0"/>
              <a:t> cu </a:t>
            </a:r>
            <a:r>
              <a:rPr lang="en-US" dirty="0" err="1"/>
              <a:t>principalul</a:t>
            </a:r>
            <a:r>
              <a:rPr lang="en-US" dirty="0"/>
              <a:t> </a:t>
            </a:r>
            <a:r>
              <a:rPr lang="en-US" dirty="0" err="1"/>
              <a:t>și</a:t>
            </a:r>
            <a:r>
              <a:rPr lang="en-US" dirty="0"/>
              <a:t> </a:t>
            </a:r>
            <a:r>
              <a:rPr lang="en-US" dirty="0" err="1"/>
              <a:t>clientul</a:t>
            </a:r>
            <a:r>
              <a:rPr lang="en-US" dirty="0"/>
              <a:t> </a:t>
            </a:r>
          </a:p>
          <a:p>
            <a:pPr marL="298450" indent="-285750">
              <a:buFont typeface="Arial" panose="020B0604020202020204" pitchFamily="34" charset="0"/>
              <a:buChar char="•"/>
              <a:tabLst>
                <a:tab pos="297815" algn="l"/>
                <a:tab pos="298450" algn="l"/>
              </a:tabLst>
            </a:pPr>
            <a:r>
              <a:rPr lang="en-US" dirty="0" err="1"/>
              <a:t>Comisionarul</a:t>
            </a:r>
            <a:r>
              <a:rPr lang="en-US" dirty="0"/>
              <a:t> </a:t>
            </a:r>
            <a:r>
              <a:rPr lang="en-US" dirty="0" err="1"/>
              <a:t>acționează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nume</a:t>
            </a:r>
            <a:r>
              <a:rPr lang="en-US" dirty="0"/>
              <a:t> </a:t>
            </a:r>
            <a:r>
              <a:rPr lang="en-US" dirty="0" err="1"/>
              <a:t>propriu</a:t>
            </a:r>
            <a:r>
              <a:rPr lang="en-US" dirty="0"/>
              <a:t>, </a:t>
            </a:r>
            <a:r>
              <a:rPr lang="en-US" dirty="0" err="1"/>
              <a:t>dar</a:t>
            </a:r>
            <a:r>
              <a:rPr lang="en-US" dirty="0"/>
              <a:t> in </a:t>
            </a:r>
            <a:r>
              <a:rPr lang="en-US" dirty="0" err="1"/>
              <a:t>numele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pe</a:t>
            </a:r>
            <a:r>
              <a:rPr lang="en-US" dirty="0"/>
              <a:t> </a:t>
            </a:r>
            <a:r>
              <a:rPr lang="en-US" dirty="0" err="1"/>
              <a:t>riscul</a:t>
            </a:r>
            <a:r>
              <a:rPr lang="en-US" dirty="0"/>
              <a:t> </a:t>
            </a:r>
            <a:r>
              <a:rPr lang="en-US" dirty="0" err="1"/>
              <a:t>principalului</a:t>
            </a:r>
            <a:r>
              <a:rPr lang="en-US" dirty="0"/>
              <a:t> </a:t>
            </a:r>
          </a:p>
          <a:p>
            <a:pPr marL="298450" indent="-285750">
              <a:buFont typeface="Arial" panose="020B0604020202020204" pitchFamily="34" charset="0"/>
              <a:buChar char="•"/>
              <a:tabLst>
                <a:tab pos="297815" algn="l"/>
                <a:tab pos="298450" algn="l"/>
              </a:tabLst>
            </a:pPr>
            <a:r>
              <a:rPr lang="en-US" dirty="0" err="1"/>
              <a:t>Structurat</a:t>
            </a:r>
            <a:r>
              <a:rPr lang="en-US" dirty="0"/>
              <a:t> </a:t>
            </a:r>
            <a:r>
              <a:rPr lang="en-US" dirty="0" err="1"/>
              <a:t>pentru</a:t>
            </a:r>
            <a:r>
              <a:rPr lang="en-US" dirty="0"/>
              <a:t> a </a:t>
            </a:r>
            <a:r>
              <a:rPr lang="en-US" dirty="0" err="1"/>
              <a:t>evita</a:t>
            </a:r>
            <a:r>
              <a:rPr lang="en-US" dirty="0"/>
              <a:t> un </a:t>
            </a:r>
            <a:r>
              <a:rPr lang="en-US" dirty="0" err="1"/>
              <a:t>sediu</a:t>
            </a:r>
            <a:r>
              <a:rPr lang="en-US" dirty="0"/>
              <a:t> permanent</a:t>
            </a:r>
          </a:p>
          <a:p>
            <a:pPr marL="298450" indent="-285750">
              <a:buFont typeface="Arial" panose="020B0604020202020204" pitchFamily="34" charset="0"/>
              <a:buChar char="•"/>
              <a:tabLst>
                <a:tab pos="297815" algn="l"/>
                <a:tab pos="298450" algn="l"/>
              </a:tabLst>
            </a:pPr>
            <a:r>
              <a:rPr lang="en-US" dirty="0" err="1"/>
              <a:t>Impozitarea</a:t>
            </a:r>
            <a:r>
              <a:rPr lang="en-US" dirty="0"/>
              <a:t> </a:t>
            </a:r>
            <a:r>
              <a:rPr lang="en-US" dirty="0" err="1"/>
              <a:t>limitată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țara</a:t>
            </a:r>
            <a:r>
              <a:rPr lang="en-US" dirty="0"/>
              <a:t> B, </a:t>
            </a:r>
            <a:r>
              <a:rPr lang="en-US" dirty="0" err="1"/>
              <a:t>majoritatea</a:t>
            </a:r>
            <a:r>
              <a:rPr lang="en-US" dirty="0"/>
              <a:t> </a:t>
            </a:r>
            <a:r>
              <a:rPr lang="en-US" dirty="0" err="1"/>
              <a:t>profiturilor</a:t>
            </a:r>
            <a:r>
              <a:rPr lang="en-US" dirty="0"/>
              <a:t> in </a:t>
            </a:r>
            <a:r>
              <a:rPr lang="en-US" dirty="0" err="1"/>
              <a:t>țara</a:t>
            </a:r>
            <a:r>
              <a:rPr lang="en-US" dirty="0"/>
              <a:t> A</a:t>
            </a:r>
            <a:endParaRPr sz="1400" kern="0" dirty="0">
              <a:solidFill>
                <a:sysClr val="windowText" lastClr="000000"/>
              </a:solidFill>
              <a:latin typeface="Trebuchet MS"/>
              <a:cs typeface="Trebuchet M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798574" y="1168146"/>
            <a:ext cx="4032250" cy="3077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/>
            <a:r>
              <a:rPr sz="2000" b="1" kern="0" dirty="0">
                <a:solidFill>
                  <a:srgbClr val="2DAEA3"/>
                </a:solidFill>
                <a:latin typeface="Trebuchet MS"/>
                <a:cs typeface="Trebuchet MS"/>
              </a:rPr>
              <a:t>1. </a:t>
            </a:r>
            <a:r>
              <a:rPr lang="en-US" sz="2000" b="1" kern="0" dirty="0">
                <a:solidFill>
                  <a:srgbClr val="2DAEA3"/>
                </a:solidFill>
                <a:latin typeface="Trebuchet MS"/>
                <a:cs typeface="Trebuchet MS"/>
              </a:rPr>
              <a:t>COMISIONARUL</a:t>
            </a:r>
            <a:endParaRPr sz="2000" kern="0" dirty="0">
              <a:solidFill>
                <a:sysClr val="windowText" lastClr="000000"/>
              </a:solidFill>
              <a:latin typeface="Trebuchet MS"/>
              <a:cs typeface="Trebuchet MS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807327" y="2716910"/>
            <a:ext cx="1484630" cy="431528"/>
          </a:xfrm>
          <a:prstGeom prst="rect">
            <a:avLst/>
          </a:prstGeom>
          <a:solidFill>
            <a:srgbClr val="EC1A3A"/>
          </a:solidFill>
          <a:ln w="25146">
            <a:solidFill>
              <a:srgbClr val="9D8D85"/>
            </a:solidFill>
          </a:ln>
        </p:spPr>
        <p:txBody>
          <a:bodyPr vert="horz" wrap="square" lIns="0" tIns="635" rIns="0" bIns="0" rtlCol="0">
            <a:spAutoFit/>
          </a:bodyPr>
          <a:lstStyle/>
          <a:p>
            <a:pPr>
              <a:spcBef>
                <a:spcPts val="5"/>
              </a:spcBef>
            </a:pPr>
            <a:endParaRPr sz="1400" kern="0">
              <a:solidFill>
                <a:sysClr val="windowText" lastClr="000000"/>
              </a:solidFill>
              <a:latin typeface="Times New Roman"/>
              <a:cs typeface="Times New Roman"/>
            </a:endParaRPr>
          </a:p>
          <a:p>
            <a:pPr marL="361950"/>
            <a:r>
              <a:rPr sz="1400" b="1" kern="0" spc="-5" dirty="0">
                <a:solidFill>
                  <a:srgbClr val="FFFFFF"/>
                </a:solidFill>
                <a:latin typeface="Trebuchet MS"/>
                <a:cs typeface="Trebuchet MS"/>
              </a:rPr>
              <a:t>Principal</a:t>
            </a:r>
            <a:endParaRPr sz="1400" kern="0">
              <a:solidFill>
                <a:sysClr val="windowText" lastClr="000000"/>
              </a:solidFill>
              <a:latin typeface="Trebuchet MS"/>
              <a:cs typeface="Trebuchet MS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7536179" y="3587686"/>
            <a:ext cx="26034" cy="0"/>
          </a:xfrm>
          <a:custGeom>
            <a:avLst/>
            <a:gdLst/>
            <a:ahLst/>
            <a:cxnLst/>
            <a:rect l="l" t="t" r="r" b="b"/>
            <a:pathLst>
              <a:path w="26035">
                <a:moveTo>
                  <a:pt x="0" y="0"/>
                </a:moveTo>
                <a:lnTo>
                  <a:pt x="25908" y="0"/>
                </a:lnTo>
              </a:path>
            </a:pathLst>
          </a:custGeom>
          <a:ln w="25146">
            <a:solidFill>
              <a:srgbClr val="9D8D85"/>
            </a:solidFill>
          </a:ln>
        </p:spPr>
        <p:txBody>
          <a:bodyPr wrap="square" lIns="0" tIns="0" rIns="0" bIns="0" rtlCol="0"/>
          <a:lstStyle/>
          <a:p>
            <a:endParaRPr kern="0">
              <a:solidFill>
                <a:sysClr val="windowText" lastClr="000000"/>
              </a:solidFill>
            </a:endParaRPr>
          </a:p>
        </p:txBody>
      </p:sp>
      <p:sp>
        <p:nvSpPr>
          <p:cNvPr id="8" name="object 8"/>
          <p:cNvSpPr/>
          <p:nvPr/>
        </p:nvSpPr>
        <p:spPr>
          <a:xfrm>
            <a:off x="9049894" y="3952113"/>
            <a:ext cx="1129665" cy="440690"/>
          </a:xfrm>
          <a:custGeom>
            <a:avLst/>
            <a:gdLst/>
            <a:ahLst/>
            <a:cxnLst/>
            <a:rect l="l" t="t" r="r" b="b"/>
            <a:pathLst>
              <a:path w="1129665" h="440689">
                <a:moveTo>
                  <a:pt x="564641" y="0"/>
                </a:moveTo>
                <a:lnTo>
                  <a:pt x="498803" y="1480"/>
                </a:lnTo>
                <a:lnTo>
                  <a:pt x="435193" y="5813"/>
                </a:lnTo>
                <a:lnTo>
                  <a:pt x="374234" y="12833"/>
                </a:lnTo>
                <a:lnTo>
                  <a:pt x="316352" y="22375"/>
                </a:lnTo>
                <a:lnTo>
                  <a:pt x="261969" y="34274"/>
                </a:lnTo>
                <a:lnTo>
                  <a:pt x="211511" y="48365"/>
                </a:lnTo>
                <a:lnTo>
                  <a:pt x="165401" y="64484"/>
                </a:lnTo>
                <a:lnTo>
                  <a:pt x="124063" y="82464"/>
                </a:lnTo>
                <a:lnTo>
                  <a:pt x="87922" y="102142"/>
                </a:lnTo>
                <a:lnTo>
                  <a:pt x="32924" y="145930"/>
                </a:lnTo>
                <a:lnTo>
                  <a:pt x="3799" y="194527"/>
                </a:lnTo>
                <a:lnTo>
                  <a:pt x="0" y="220218"/>
                </a:lnTo>
                <a:lnTo>
                  <a:pt x="3799" y="245908"/>
                </a:lnTo>
                <a:lnTo>
                  <a:pt x="32924" y="294505"/>
                </a:lnTo>
                <a:lnTo>
                  <a:pt x="87922" y="338293"/>
                </a:lnTo>
                <a:lnTo>
                  <a:pt x="124063" y="357971"/>
                </a:lnTo>
                <a:lnTo>
                  <a:pt x="165401" y="375951"/>
                </a:lnTo>
                <a:lnTo>
                  <a:pt x="211511" y="392070"/>
                </a:lnTo>
                <a:lnTo>
                  <a:pt x="261969" y="406161"/>
                </a:lnTo>
                <a:lnTo>
                  <a:pt x="316352" y="418060"/>
                </a:lnTo>
                <a:lnTo>
                  <a:pt x="374234" y="427602"/>
                </a:lnTo>
                <a:lnTo>
                  <a:pt x="435193" y="434622"/>
                </a:lnTo>
                <a:lnTo>
                  <a:pt x="498803" y="438955"/>
                </a:lnTo>
                <a:lnTo>
                  <a:pt x="564641" y="440436"/>
                </a:lnTo>
                <a:lnTo>
                  <a:pt x="630480" y="438955"/>
                </a:lnTo>
                <a:lnTo>
                  <a:pt x="694090" y="434622"/>
                </a:lnTo>
                <a:lnTo>
                  <a:pt x="755049" y="427602"/>
                </a:lnTo>
                <a:lnTo>
                  <a:pt x="812931" y="418060"/>
                </a:lnTo>
                <a:lnTo>
                  <a:pt x="867314" y="406161"/>
                </a:lnTo>
                <a:lnTo>
                  <a:pt x="917772" y="392070"/>
                </a:lnTo>
                <a:lnTo>
                  <a:pt x="963882" y="375951"/>
                </a:lnTo>
                <a:lnTo>
                  <a:pt x="1005220" y="357971"/>
                </a:lnTo>
                <a:lnTo>
                  <a:pt x="1041361" y="338293"/>
                </a:lnTo>
                <a:lnTo>
                  <a:pt x="1096359" y="294505"/>
                </a:lnTo>
                <a:lnTo>
                  <a:pt x="1125484" y="245908"/>
                </a:lnTo>
                <a:lnTo>
                  <a:pt x="1129283" y="220218"/>
                </a:lnTo>
                <a:lnTo>
                  <a:pt x="1125484" y="194527"/>
                </a:lnTo>
                <a:lnTo>
                  <a:pt x="1096359" y="145930"/>
                </a:lnTo>
                <a:lnTo>
                  <a:pt x="1041361" y="102142"/>
                </a:lnTo>
                <a:lnTo>
                  <a:pt x="1005220" y="82464"/>
                </a:lnTo>
                <a:lnTo>
                  <a:pt x="963882" y="64484"/>
                </a:lnTo>
                <a:lnTo>
                  <a:pt x="917772" y="48365"/>
                </a:lnTo>
                <a:lnTo>
                  <a:pt x="867314" y="34274"/>
                </a:lnTo>
                <a:lnTo>
                  <a:pt x="812931" y="22375"/>
                </a:lnTo>
                <a:lnTo>
                  <a:pt x="755049" y="12833"/>
                </a:lnTo>
                <a:lnTo>
                  <a:pt x="694090" y="5813"/>
                </a:lnTo>
                <a:lnTo>
                  <a:pt x="630480" y="1480"/>
                </a:lnTo>
                <a:lnTo>
                  <a:pt x="564641" y="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>
            <a:endParaRPr kern="0">
              <a:solidFill>
                <a:sysClr val="windowText" lastClr="000000"/>
              </a:solidFill>
            </a:endParaRPr>
          </a:p>
        </p:txBody>
      </p:sp>
      <p:sp>
        <p:nvSpPr>
          <p:cNvPr id="9" name="object 9"/>
          <p:cNvSpPr/>
          <p:nvPr/>
        </p:nvSpPr>
        <p:spPr>
          <a:xfrm>
            <a:off x="9049894" y="3952113"/>
            <a:ext cx="1129665" cy="440690"/>
          </a:xfrm>
          <a:custGeom>
            <a:avLst/>
            <a:gdLst/>
            <a:ahLst/>
            <a:cxnLst/>
            <a:rect l="l" t="t" r="r" b="b"/>
            <a:pathLst>
              <a:path w="1129665" h="440689">
                <a:moveTo>
                  <a:pt x="0" y="220218"/>
                </a:moveTo>
                <a:lnTo>
                  <a:pt x="14915" y="169710"/>
                </a:lnTo>
                <a:lnTo>
                  <a:pt x="57401" y="123352"/>
                </a:lnTo>
                <a:lnTo>
                  <a:pt x="124063" y="82464"/>
                </a:lnTo>
                <a:lnTo>
                  <a:pt x="165401" y="64484"/>
                </a:lnTo>
                <a:lnTo>
                  <a:pt x="211511" y="48365"/>
                </a:lnTo>
                <a:lnTo>
                  <a:pt x="261969" y="34274"/>
                </a:lnTo>
                <a:lnTo>
                  <a:pt x="316352" y="22375"/>
                </a:lnTo>
                <a:lnTo>
                  <a:pt x="374234" y="12833"/>
                </a:lnTo>
                <a:lnTo>
                  <a:pt x="435193" y="5813"/>
                </a:lnTo>
                <a:lnTo>
                  <a:pt x="498803" y="1480"/>
                </a:lnTo>
                <a:lnTo>
                  <a:pt x="564641" y="0"/>
                </a:lnTo>
                <a:lnTo>
                  <a:pt x="630480" y="1480"/>
                </a:lnTo>
                <a:lnTo>
                  <a:pt x="694090" y="5813"/>
                </a:lnTo>
                <a:lnTo>
                  <a:pt x="755049" y="12833"/>
                </a:lnTo>
                <a:lnTo>
                  <a:pt x="812931" y="22375"/>
                </a:lnTo>
                <a:lnTo>
                  <a:pt x="867314" y="34274"/>
                </a:lnTo>
                <a:lnTo>
                  <a:pt x="917772" y="48365"/>
                </a:lnTo>
                <a:lnTo>
                  <a:pt x="963882" y="64484"/>
                </a:lnTo>
                <a:lnTo>
                  <a:pt x="1005220" y="82464"/>
                </a:lnTo>
                <a:lnTo>
                  <a:pt x="1041361" y="102142"/>
                </a:lnTo>
                <a:lnTo>
                  <a:pt x="1096359" y="145930"/>
                </a:lnTo>
                <a:lnTo>
                  <a:pt x="1125484" y="194527"/>
                </a:lnTo>
                <a:lnTo>
                  <a:pt x="1129283" y="220218"/>
                </a:lnTo>
                <a:lnTo>
                  <a:pt x="1125484" y="245908"/>
                </a:lnTo>
                <a:lnTo>
                  <a:pt x="1096359" y="294505"/>
                </a:lnTo>
                <a:lnTo>
                  <a:pt x="1041361" y="338293"/>
                </a:lnTo>
                <a:lnTo>
                  <a:pt x="1005220" y="357971"/>
                </a:lnTo>
                <a:lnTo>
                  <a:pt x="963882" y="375951"/>
                </a:lnTo>
                <a:lnTo>
                  <a:pt x="917772" y="392070"/>
                </a:lnTo>
                <a:lnTo>
                  <a:pt x="867314" y="406161"/>
                </a:lnTo>
                <a:lnTo>
                  <a:pt x="812931" y="418060"/>
                </a:lnTo>
                <a:lnTo>
                  <a:pt x="755049" y="427602"/>
                </a:lnTo>
                <a:lnTo>
                  <a:pt x="694090" y="434622"/>
                </a:lnTo>
                <a:lnTo>
                  <a:pt x="630480" y="438955"/>
                </a:lnTo>
                <a:lnTo>
                  <a:pt x="564641" y="440436"/>
                </a:lnTo>
                <a:lnTo>
                  <a:pt x="498803" y="438955"/>
                </a:lnTo>
                <a:lnTo>
                  <a:pt x="435193" y="434622"/>
                </a:lnTo>
                <a:lnTo>
                  <a:pt x="374234" y="427602"/>
                </a:lnTo>
                <a:lnTo>
                  <a:pt x="316352" y="418060"/>
                </a:lnTo>
                <a:lnTo>
                  <a:pt x="261969" y="406161"/>
                </a:lnTo>
                <a:lnTo>
                  <a:pt x="211511" y="392070"/>
                </a:lnTo>
                <a:lnTo>
                  <a:pt x="165401" y="375951"/>
                </a:lnTo>
                <a:lnTo>
                  <a:pt x="124063" y="357971"/>
                </a:lnTo>
                <a:lnTo>
                  <a:pt x="87922" y="338293"/>
                </a:lnTo>
                <a:lnTo>
                  <a:pt x="32924" y="294505"/>
                </a:lnTo>
                <a:lnTo>
                  <a:pt x="3799" y="245908"/>
                </a:lnTo>
                <a:lnTo>
                  <a:pt x="0" y="220218"/>
                </a:lnTo>
                <a:close/>
              </a:path>
            </a:pathLst>
          </a:custGeom>
          <a:ln w="25146">
            <a:solidFill>
              <a:srgbClr val="9D8D85"/>
            </a:solidFill>
          </a:ln>
        </p:spPr>
        <p:txBody>
          <a:bodyPr wrap="square" lIns="0" tIns="0" rIns="0" bIns="0" rtlCol="0"/>
          <a:lstStyle/>
          <a:p>
            <a:endParaRPr kern="0">
              <a:solidFill>
                <a:sysClr val="windowText" lastClr="000000"/>
              </a:solidFill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9205468" y="4060190"/>
            <a:ext cx="817244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/>
            <a:r>
              <a:rPr lang="en-US" sz="1400" b="1" kern="0" spc="-5" dirty="0">
                <a:solidFill>
                  <a:srgbClr val="FFFFFF"/>
                </a:solidFill>
                <a:latin typeface="Trebuchet MS"/>
                <a:cs typeface="Trebuchet MS"/>
              </a:rPr>
              <a:t>Client</a:t>
            </a:r>
            <a:endParaRPr sz="1400" kern="0" dirty="0">
              <a:solidFill>
                <a:sysClr val="windowText" lastClr="000000"/>
              </a:solidFill>
              <a:latin typeface="Trebuchet MS"/>
              <a:cs typeface="Trebuchet MS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8321802" y="4105656"/>
            <a:ext cx="703580" cy="132715"/>
          </a:xfrm>
          <a:custGeom>
            <a:avLst/>
            <a:gdLst/>
            <a:ahLst/>
            <a:cxnLst/>
            <a:rect l="l" t="t" r="r" b="b"/>
            <a:pathLst>
              <a:path w="703579" h="132714">
                <a:moveTo>
                  <a:pt x="132588" y="0"/>
                </a:moveTo>
                <a:lnTo>
                  <a:pt x="0" y="66294"/>
                </a:lnTo>
                <a:lnTo>
                  <a:pt x="132588" y="132588"/>
                </a:lnTo>
                <a:lnTo>
                  <a:pt x="132588" y="88392"/>
                </a:lnTo>
                <a:lnTo>
                  <a:pt x="110490" y="88392"/>
                </a:lnTo>
                <a:lnTo>
                  <a:pt x="110490" y="44196"/>
                </a:lnTo>
                <a:lnTo>
                  <a:pt x="132588" y="44196"/>
                </a:lnTo>
                <a:lnTo>
                  <a:pt x="132588" y="0"/>
                </a:lnTo>
                <a:close/>
              </a:path>
              <a:path w="703579" h="132714">
                <a:moveTo>
                  <a:pt x="570865" y="0"/>
                </a:moveTo>
                <a:lnTo>
                  <a:pt x="570865" y="132588"/>
                </a:lnTo>
                <a:lnTo>
                  <a:pt x="659256" y="88392"/>
                </a:lnTo>
                <a:lnTo>
                  <a:pt x="592963" y="88392"/>
                </a:lnTo>
                <a:lnTo>
                  <a:pt x="592963" y="44196"/>
                </a:lnTo>
                <a:lnTo>
                  <a:pt x="659256" y="44196"/>
                </a:lnTo>
                <a:lnTo>
                  <a:pt x="570865" y="0"/>
                </a:lnTo>
                <a:close/>
              </a:path>
              <a:path w="703579" h="132714">
                <a:moveTo>
                  <a:pt x="132588" y="44196"/>
                </a:moveTo>
                <a:lnTo>
                  <a:pt x="110490" y="44196"/>
                </a:lnTo>
                <a:lnTo>
                  <a:pt x="110490" y="88392"/>
                </a:lnTo>
                <a:lnTo>
                  <a:pt x="132588" y="88392"/>
                </a:lnTo>
                <a:lnTo>
                  <a:pt x="132588" y="44196"/>
                </a:lnTo>
                <a:close/>
              </a:path>
              <a:path w="703579" h="132714">
                <a:moveTo>
                  <a:pt x="570865" y="44196"/>
                </a:moveTo>
                <a:lnTo>
                  <a:pt x="132588" y="44196"/>
                </a:lnTo>
                <a:lnTo>
                  <a:pt x="132588" y="88392"/>
                </a:lnTo>
                <a:lnTo>
                  <a:pt x="570865" y="88392"/>
                </a:lnTo>
                <a:lnTo>
                  <a:pt x="570865" y="44196"/>
                </a:lnTo>
                <a:close/>
              </a:path>
              <a:path w="703579" h="132714">
                <a:moveTo>
                  <a:pt x="659256" y="44196"/>
                </a:moveTo>
                <a:lnTo>
                  <a:pt x="592963" y="44196"/>
                </a:lnTo>
                <a:lnTo>
                  <a:pt x="592963" y="88392"/>
                </a:lnTo>
                <a:lnTo>
                  <a:pt x="659256" y="88392"/>
                </a:lnTo>
                <a:lnTo>
                  <a:pt x="703452" y="66294"/>
                </a:lnTo>
                <a:lnTo>
                  <a:pt x="659256" y="44196"/>
                </a:lnTo>
                <a:close/>
              </a:path>
            </a:pathLst>
          </a:custGeom>
          <a:solidFill>
            <a:srgbClr val="9D8D85"/>
          </a:solidFill>
        </p:spPr>
        <p:txBody>
          <a:bodyPr wrap="square" lIns="0" tIns="0" rIns="0" bIns="0" rtlCol="0"/>
          <a:lstStyle/>
          <a:p>
            <a:endParaRPr kern="0">
              <a:solidFill>
                <a:sysClr val="windowText" lastClr="000000"/>
              </a:solidFill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8415019" y="3300858"/>
            <a:ext cx="1074420" cy="537845"/>
          </a:xfrm>
          <a:custGeom>
            <a:avLst/>
            <a:gdLst/>
            <a:ahLst/>
            <a:cxnLst/>
            <a:rect l="l" t="t" r="r" b="b"/>
            <a:pathLst>
              <a:path w="1074420" h="537845">
                <a:moveTo>
                  <a:pt x="945115" y="498131"/>
                </a:moveTo>
                <a:lnTo>
                  <a:pt x="925829" y="537844"/>
                </a:lnTo>
                <a:lnTo>
                  <a:pt x="1074038" y="536066"/>
                </a:lnTo>
                <a:lnTo>
                  <a:pt x="1052270" y="507745"/>
                </a:lnTo>
                <a:lnTo>
                  <a:pt x="964946" y="507745"/>
                </a:lnTo>
                <a:lnTo>
                  <a:pt x="945115" y="498131"/>
                </a:lnTo>
                <a:close/>
              </a:path>
              <a:path w="1074420" h="537845">
                <a:moveTo>
                  <a:pt x="964420" y="458378"/>
                </a:moveTo>
                <a:lnTo>
                  <a:pt x="945115" y="498131"/>
                </a:lnTo>
                <a:lnTo>
                  <a:pt x="964946" y="507745"/>
                </a:lnTo>
                <a:lnTo>
                  <a:pt x="984250" y="467994"/>
                </a:lnTo>
                <a:lnTo>
                  <a:pt x="964420" y="458378"/>
                </a:lnTo>
                <a:close/>
              </a:path>
              <a:path w="1074420" h="537845">
                <a:moveTo>
                  <a:pt x="983741" y="418591"/>
                </a:moveTo>
                <a:lnTo>
                  <a:pt x="964420" y="458378"/>
                </a:lnTo>
                <a:lnTo>
                  <a:pt x="984250" y="467994"/>
                </a:lnTo>
                <a:lnTo>
                  <a:pt x="964946" y="507745"/>
                </a:lnTo>
                <a:lnTo>
                  <a:pt x="1052270" y="507745"/>
                </a:lnTo>
                <a:lnTo>
                  <a:pt x="983741" y="418591"/>
                </a:lnTo>
                <a:close/>
              </a:path>
              <a:path w="1074420" h="537845">
                <a:moveTo>
                  <a:pt x="19303" y="0"/>
                </a:moveTo>
                <a:lnTo>
                  <a:pt x="0" y="39877"/>
                </a:lnTo>
                <a:lnTo>
                  <a:pt x="945115" y="498131"/>
                </a:lnTo>
                <a:lnTo>
                  <a:pt x="964420" y="458378"/>
                </a:lnTo>
                <a:lnTo>
                  <a:pt x="19303" y="0"/>
                </a:lnTo>
                <a:close/>
              </a:path>
            </a:pathLst>
          </a:custGeom>
          <a:solidFill>
            <a:srgbClr val="9D8D85"/>
          </a:solidFill>
        </p:spPr>
        <p:txBody>
          <a:bodyPr wrap="square" lIns="0" tIns="0" rIns="0" bIns="0" rtlCol="0"/>
          <a:lstStyle/>
          <a:p>
            <a:endParaRPr kern="0">
              <a:solidFill>
                <a:sysClr val="windowText" lastClr="000000"/>
              </a:solidFill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515861" y="3361182"/>
            <a:ext cx="138430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/>
            <a:r>
              <a:rPr sz="1400" b="1" kern="0" spc="-5" dirty="0">
                <a:solidFill>
                  <a:srgbClr val="B8ACA4"/>
                </a:solidFill>
                <a:latin typeface="Trebuchet MS"/>
                <a:cs typeface="Trebuchet MS"/>
              </a:rPr>
              <a:t>A</a:t>
            </a:r>
            <a:endParaRPr sz="1400" kern="0">
              <a:solidFill>
                <a:sysClr val="windowText" lastClr="000000"/>
              </a:solidFill>
              <a:latin typeface="Trebuchet MS"/>
              <a:cs typeface="Trebuchet MS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6522212" y="3722878"/>
            <a:ext cx="131445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/>
            <a:r>
              <a:rPr sz="1400" b="1" kern="0" spc="-5" dirty="0">
                <a:solidFill>
                  <a:srgbClr val="B8ACA4"/>
                </a:solidFill>
                <a:latin typeface="Trebuchet MS"/>
                <a:cs typeface="Trebuchet MS"/>
              </a:rPr>
              <a:t>B</a:t>
            </a:r>
            <a:endParaRPr sz="1400" kern="0">
              <a:solidFill>
                <a:sysClr val="windowText" lastClr="000000"/>
              </a:solidFill>
              <a:latin typeface="Trebuchet MS"/>
              <a:cs typeface="Trebuchet MS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6807328" y="3803522"/>
            <a:ext cx="1483995" cy="431528"/>
          </a:xfrm>
          <a:prstGeom prst="rect">
            <a:avLst/>
          </a:prstGeom>
          <a:solidFill>
            <a:srgbClr val="EC1A3A"/>
          </a:solidFill>
          <a:ln w="25146">
            <a:solidFill>
              <a:srgbClr val="9D8D85"/>
            </a:solidFill>
          </a:ln>
        </p:spPr>
        <p:txBody>
          <a:bodyPr vert="horz" wrap="square" lIns="0" tIns="635" rIns="0" bIns="0" rtlCol="0">
            <a:spAutoFit/>
          </a:bodyPr>
          <a:lstStyle/>
          <a:p>
            <a:pPr>
              <a:spcBef>
                <a:spcPts val="5"/>
              </a:spcBef>
            </a:pPr>
            <a:endParaRPr sz="1400" kern="0" dirty="0">
              <a:solidFill>
                <a:sysClr val="windowText" lastClr="000000"/>
              </a:solidFill>
              <a:latin typeface="Times New Roman"/>
              <a:cs typeface="Times New Roman"/>
            </a:endParaRPr>
          </a:p>
          <a:p>
            <a:pPr marL="23495" algn="ctr"/>
            <a:r>
              <a:rPr lang="en-US" sz="1400" b="1" kern="0" spc="-5" dirty="0" err="1">
                <a:solidFill>
                  <a:srgbClr val="FFFFFF"/>
                </a:solidFill>
                <a:latin typeface="Trebuchet MS"/>
                <a:cs typeface="Trebuchet MS"/>
              </a:rPr>
              <a:t>Comisionar</a:t>
            </a:r>
            <a:endParaRPr sz="1400" kern="0" dirty="0">
              <a:solidFill>
                <a:sysClr val="windowText" lastClr="000000"/>
              </a:solidFill>
              <a:latin typeface="Trebuchet MS"/>
              <a:cs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1019340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98574" y="653541"/>
            <a:ext cx="9904596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/>
            <a:r>
              <a:rPr lang="en-US" dirty="0"/>
              <a:t>OECD 2017/2018 SEDIUL PERMANENT</a:t>
            </a:r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471577" y="1671566"/>
            <a:ext cx="11231593" cy="40010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tabLst>
                <a:tab pos="297815" algn="l"/>
                <a:tab pos="298450" algn="l"/>
              </a:tabLst>
            </a:pPr>
            <a:r>
              <a:rPr lang="en-US" sz="1600" b="1" kern="0" dirty="0">
                <a:solidFill>
                  <a:srgbClr val="2DAEA3"/>
                </a:solidFill>
                <a:latin typeface="Trebuchet MS"/>
                <a:cs typeface="Trebuchet MS"/>
              </a:rPr>
              <a:t>1. COMISIONARUL</a:t>
            </a:r>
            <a:endParaRPr lang="en-US" sz="1600" kern="0" dirty="0">
              <a:solidFill>
                <a:sysClr val="windowText" lastClr="000000"/>
              </a:solidFill>
              <a:latin typeface="Trebuchet MS"/>
              <a:cs typeface="Trebuchet MS"/>
            </a:endParaRPr>
          </a:p>
          <a:p>
            <a:pPr marL="12700">
              <a:tabLst>
                <a:tab pos="297815" algn="l"/>
                <a:tab pos="298450" algn="l"/>
              </a:tabLst>
            </a:pPr>
            <a:endParaRPr lang="en-US" sz="1600" kern="0" spc="-5" dirty="0">
              <a:solidFill>
                <a:srgbClr val="685040"/>
              </a:solidFill>
              <a:latin typeface="Trebuchet MS"/>
              <a:cs typeface="Trebuchet MS"/>
            </a:endParaRPr>
          </a:p>
          <a:p>
            <a:pPr marL="12700">
              <a:tabLst>
                <a:tab pos="297815" algn="l"/>
                <a:tab pos="298450" algn="l"/>
              </a:tabLst>
            </a:pPr>
            <a:r>
              <a:rPr lang="en-US" sz="1600" kern="0" spc="-5" dirty="0" err="1">
                <a:solidFill>
                  <a:srgbClr val="685040"/>
                </a:solidFill>
                <a:latin typeface="Trebuchet MS"/>
                <a:cs typeface="Trebuchet MS"/>
              </a:rPr>
              <a:t>Problema</a:t>
            </a:r>
            <a:r>
              <a:rPr lang="en-US" sz="1600" kern="0" spc="-5" dirty="0">
                <a:solidFill>
                  <a:srgbClr val="685040"/>
                </a:solidFill>
                <a:latin typeface="Trebuchet MS"/>
                <a:cs typeface="Trebuchet MS"/>
              </a:rPr>
              <a:t> BEPS: </a:t>
            </a:r>
            <a:r>
              <a:rPr lang="en-US" sz="1600" kern="0" spc="-5" dirty="0" err="1">
                <a:solidFill>
                  <a:srgbClr val="685040"/>
                </a:solidFill>
                <a:latin typeface="Trebuchet MS"/>
                <a:cs typeface="Trebuchet MS"/>
              </a:rPr>
              <a:t>Agentul</a:t>
            </a:r>
            <a:r>
              <a:rPr lang="en-US" sz="1600" kern="0" spc="-5" dirty="0">
                <a:solidFill>
                  <a:srgbClr val="685040"/>
                </a:solidFill>
                <a:latin typeface="Trebuchet MS"/>
                <a:cs typeface="Trebuchet MS"/>
              </a:rPr>
              <a:t> dependent </a:t>
            </a:r>
            <a:r>
              <a:rPr lang="en-US" sz="1600" kern="0" spc="-5" dirty="0" err="1">
                <a:solidFill>
                  <a:srgbClr val="685040"/>
                </a:solidFill>
                <a:latin typeface="Trebuchet MS"/>
                <a:cs typeface="Trebuchet MS"/>
              </a:rPr>
              <a:t>este</a:t>
            </a:r>
            <a:r>
              <a:rPr lang="en-US" sz="1600" kern="0" spc="-5" dirty="0">
                <a:solidFill>
                  <a:srgbClr val="685040"/>
                </a:solidFill>
                <a:latin typeface="Trebuchet MS"/>
                <a:cs typeface="Trebuchet MS"/>
              </a:rPr>
              <a:t> </a:t>
            </a:r>
            <a:r>
              <a:rPr lang="en-US" sz="1600" kern="0" spc="-5" dirty="0" err="1">
                <a:solidFill>
                  <a:srgbClr val="685040"/>
                </a:solidFill>
                <a:latin typeface="Trebuchet MS"/>
                <a:cs typeface="Trebuchet MS"/>
              </a:rPr>
              <a:t>asociat</a:t>
            </a:r>
            <a:r>
              <a:rPr lang="en-US" sz="1600" kern="0" spc="-5" dirty="0">
                <a:solidFill>
                  <a:srgbClr val="685040"/>
                </a:solidFill>
                <a:latin typeface="Trebuchet MS"/>
                <a:cs typeface="Trebuchet MS"/>
              </a:rPr>
              <a:t> cu </a:t>
            </a:r>
            <a:r>
              <a:rPr lang="en-US" sz="1600" kern="0" spc="-5" dirty="0" err="1">
                <a:solidFill>
                  <a:srgbClr val="685040"/>
                </a:solidFill>
                <a:latin typeface="Trebuchet MS"/>
                <a:cs typeface="Trebuchet MS"/>
              </a:rPr>
              <a:t>împuternicirea</a:t>
            </a:r>
            <a:r>
              <a:rPr lang="en-US" sz="1600" kern="0" spc="-5" dirty="0">
                <a:solidFill>
                  <a:srgbClr val="685040"/>
                </a:solidFill>
                <a:latin typeface="Trebuchet MS"/>
                <a:cs typeface="Trebuchet MS"/>
              </a:rPr>
              <a:t> de a </a:t>
            </a:r>
            <a:r>
              <a:rPr lang="en-US" sz="1600" kern="0" spc="-5" dirty="0" err="1">
                <a:solidFill>
                  <a:srgbClr val="685040"/>
                </a:solidFill>
                <a:latin typeface="Trebuchet MS"/>
                <a:cs typeface="Trebuchet MS"/>
              </a:rPr>
              <a:t>încheia</a:t>
            </a:r>
            <a:r>
              <a:rPr lang="en-US" sz="1600" kern="0" spc="-5" dirty="0">
                <a:solidFill>
                  <a:srgbClr val="685040"/>
                </a:solidFill>
                <a:latin typeface="Trebuchet MS"/>
                <a:cs typeface="Trebuchet MS"/>
              </a:rPr>
              <a:t> </a:t>
            </a:r>
            <a:r>
              <a:rPr lang="en-US" sz="1600" kern="0" spc="-5" dirty="0" err="1">
                <a:solidFill>
                  <a:srgbClr val="685040"/>
                </a:solidFill>
                <a:latin typeface="Trebuchet MS"/>
                <a:cs typeface="Trebuchet MS"/>
              </a:rPr>
              <a:t>contracte</a:t>
            </a:r>
            <a:endParaRPr lang="en-US" sz="1600" kern="0" spc="-5" dirty="0">
              <a:solidFill>
                <a:srgbClr val="685040"/>
              </a:solidFill>
              <a:latin typeface="Trebuchet MS"/>
              <a:cs typeface="Trebuchet MS"/>
            </a:endParaRPr>
          </a:p>
          <a:p>
            <a:pPr marL="298450" indent="-285750">
              <a:buFont typeface="Arial"/>
              <a:buChar char="•"/>
              <a:tabLst>
                <a:tab pos="297815" algn="l"/>
                <a:tab pos="298450" algn="l"/>
              </a:tabLst>
            </a:pPr>
            <a:endParaRPr lang="en-US" sz="1600" kern="0" spc="-5" dirty="0">
              <a:solidFill>
                <a:srgbClr val="685040"/>
              </a:solidFill>
              <a:latin typeface="Trebuchet MS"/>
              <a:cs typeface="Trebuchet MS"/>
            </a:endParaRPr>
          </a:p>
          <a:p>
            <a:pPr marL="12700">
              <a:tabLst>
                <a:tab pos="297815" algn="l"/>
                <a:tab pos="298450" algn="l"/>
              </a:tabLst>
            </a:pPr>
            <a:r>
              <a:rPr lang="en-US" sz="1600" kern="0" spc="-5" dirty="0" err="1">
                <a:solidFill>
                  <a:srgbClr val="685040"/>
                </a:solidFill>
                <a:latin typeface="Trebuchet MS"/>
                <a:cs typeface="Trebuchet MS"/>
              </a:rPr>
              <a:t>Soluţie</a:t>
            </a:r>
            <a:r>
              <a:rPr lang="en-US" sz="1600" kern="0" spc="-5" dirty="0">
                <a:solidFill>
                  <a:srgbClr val="685040"/>
                </a:solidFill>
                <a:latin typeface="Trebuchet MS"/>
                <a:cs typeface="Trebuchet MS"/>
              </a:rPr>
              <a:t> BEPS: </a:t>
            </a:r>
            <a:r>
              <a:rPr lang="en-US" sz="1600" kern="0" spc="-5" dirty="0" err="1">
                <a:solidFill>
                  <a:srgbClr val="685040"/>
                </a:solidFill>
                <a:latin typeface="Trebuchet MS"/>
                <a:cs typeface="Trebuchet MS"/>
              </a:rPr>
              <a:t>Consolidarea</a:t>
            </a:r>
            <a:r>
              <a:rPr lang="en-US" sz="1600" kern="0" spc="-5" dirty="0">
                <a:solidFill>
                  <a:srgbClr val="685040"/>
                </a:solidFill>
                <a:latin typeface="Trebuchet MS"/>
                <a:cs typeface="Trebuchet MS"/>
              </a:rPr>
              <a:t> </a:t>
            </a:r>
            <a:r>
              <a:rPr lang="en-US" sz="1600" kern="0" spc="-5" dirty="0" err="1">
                <a:solidFill>
                  <a:srgbClr val="685040"/>
                </a:solidFill>
                <a:latin typeface="Trebuchet MS"/>
                <a:cs typeface="Trebuchet MS"/>
              </a:rPr>
              <a:t>elementului</a:t>
            </a:r>
            <a:r>
              <a:rPr lang="en-US" sz="1600" kern="0" spc="-5" dirty="0">
                <a:solidFill>
                  <a:srgbClr val="685040"/>
                </a:solidFill>
                <a:latin typeface="Trebuchet MS"/>
                <a:cs typeface="Trebuchet MS"/>
              </a:rPr>
              <a:t> de </a:t>
            </a:r>
            <a:r>
              <a:rPr lang="en-US" sz="1600" kern="0" spc="-5" dirty="0" err="1">
                <a:solidFill>
                  <a:srgbClr val="685040"/>
                </a:solidFill>
                <a:latin typeface="Trebuchet MS"/>
                <a:cs typeface="Trebuchet MS"/>
              </a:rPr>
              <a:t>independență</a:t>
            </a:r>
            <a:r>
              <a:rPr lang="en-US" sz="1600" kern="0" spc="-5" dirty="0">
                <a:solidFill>
                  <a:srgbClr val="685040"/>
                </a:solidFill>
                <a:latin typeface="Trebuchet MS"/>
                <a:cs typeface="Trebuchet MS"/>
              </a:rPr>
              <a:t> </a:t>
            </a:r>
            <a:r>
              <a:rPr lang="en-US" sz="1600" kern="0" spc="-5" dirty="0" err="1">
                <a:solidFill>
                  <a:srgbClr val="685040"/>
                </a:solidFill>
                <a:latin typeface="Trebuchet MS"/>
                <a:cs typeface="Trebuchet MS"/>
              </a:rPr>
              <a:t>prin</a:t>
            </a:r>
            <a:r>
              <a:rPr lang="en-US" sz="1600" kern="0" spc="-5" dirty="0">
                <a:solidFill>
                  <a:srgbClr val="685040"/>
                </a:solidFill>
                <a:latin typeface="Trebuchet MS"/>
                <a:cs typeface="Trebuchet MS"/>
              </a:rPr>
              <a:t> </a:t>
            </a:r>
            <a:r>
              <a:rPr lang="en-US" sz="1600" kern="0" spc="-5" dirty="0" err="1">
                <a:solidFill>
                  <a:srgbClr val="685040"/>
                </a:solidFill>
                <a:latin typeface="Trebuchet MS"/>
                <a:cs typeface="Trebuchet MS"/>
              </a:rPr>
              <a:t>extinderea</a:t>
            </a:r>
            <a:r>
              <a:rPr lang="en-US" sz="1600" kern="0" spc="-5" dirty="0">
                <a:solidFill>
                  <a:srgbClr val="685040"/>
                </a:solidFill>
                <a:latin typeface="Trebuchet MS"/>
                <a:cs typeface="Trebuchet MS"/>
              </a:rPr>
              <a:t> </a:t>
            </a:r>
            <a:r>
              <a:rPr lang="en-US" sz="1600" kern="0" spc="-5" dirty="0" err="1">
                <a:solidFill>
                  <a:srgbClr val="685040"/>
                </a:solidFill>
                <a:latin typeface="Trebuchet MS"/>
                <a:cs typeface="Trebuchet MS"/>
              </a:rPr>
              <a:t>definiției</a:t>
            </a:r>
            <a:r>
              <a:rPr lang="en-US" sz="1600" kern="0" spc="-5" dirty="0">
                <a:solidFill>
                  <a:srgbClr val="685040"/>
                </a:solidFill>
                <a:latin typeface="Trebuchet MS"/>
                <a:cs typeface="Trebuchet MS"/>
              </a:rPr>
              <a:t> SP </a:t>
            </a:r>
            <a:r>
              <a:rPr lang="en-US" sz="1600" kern="0" spc="-5" dirty="0" err="1">
                <a:solidFill>
                  <a:srgbClr val="685040"/>
                </a:solidFill>
                <a:latin typeface="Trebuchet MS"/>
                <a:cs typeface="Trebuchet MS"/>
              </a:rPr>
              <a:t>pentru</a:t>
            </a:r>
            <a:r>
              <a:rPr lang="en-US" sz="1600" kern="0" spc="-5" dirty="0">
                <a:solidFill>
                  <a:srgbClr val="685040"/>
                </a:solidFill>
                <a:latin typeface="Trebuchet MS"/>
                <a:cs typeface="Trebuchet MS"/>
              </a:rPr>
              <a:t> </a:t>
            </a:r>
            <a:r>
              <a:rPr lang="en-US" sz="1600" kern="0" spc="-5" dirty="0" err="1">
                <a:solidFill>
                  <a:srgbClr val="685040"/>
                </a:solidFill>
                <a:latin typeface="Trebuchet MS"/>
                <a:cs typeface="Trebuchet MS"/>
              </a:rPr>
              <a:t>agentul</a:t>
            </a:r>
            <a:r>
              <a:rPr lang="en-US" sz="1600" kern="0" spc="-5" dirty="0">
                <a:solidFill>
                  <a:srgbClr val="685040"/>
                </a:solidFill>
                <a:latin typeface="Trebuchet MS"/>
                <a:cs typeface="Trebuchet MS"/>
              </a:rPr>
              <a:t> dependent</a:t>
            </a:r>
          </a:p>
          <a:p>
            <a:pPr marL="12700">
              <a:tabLst>
                <a:tab pos="297815" algn="l"/>
                <a:tab pos="298450" algn="l"/>
              </a:tabLst>
            </a:pPr>
            <a:endParaRPr lang="en-US" sz="1600" kern="0" spc="-5" dirty="0">
              <a:solidFill>
                <a:srgbClr val="685040"/>
              </a:solidFill>
              <a:latin typeface="Trebuchet MS"/>
              <a:cs typeface="Trebuchet MS"/>
            </a:endParaRPr>
          </a:p>
          <a:p>
            <a:pPr marL="298450" indent="-285750">
              <a:buFont typeface="Arial"/>
              <a:buChar char="•"/>
              <a:tabLst>
                <a:tab pos="297815" algn="l"/>
                <a:tab pos="298450" algn="l"/>
              </a:tabLst>
            </a:pPr>
            <a:r>
              <a:rPr lang="en-US" sz="1600" kern="0" spc="-5" dirty="0" err="1">
                <a:solidFill>
                  <a:srgbClr val="685040"/>
                </a:solidFill>
                <a:latin typeface="Trebuchet MS"/>
                <a:cs typeface="Trebuchet MS"/>
              </a:rPr>
              <a:t>persoana</a:t>
            </a:r>
            <a:r>
              <a:rPr lang="en-US" sz="1600" kern="0" spc="-5" dirty="0">
                <a:solidFill>
                  <a:srgbClr val="685040"/>
                </a:solidFill>
                <a:latin typeface="Trebuchet MS"/>
                <a:cs typeface="Trebuchet MS"/>
              </a:rPr>
              <a:t> ... </a:t>
            </a:r>
            <a:r>
              <a:rPr lang="en-US" sz="1600" kern="0" spc="-5" dirty="0" err="1">
                <a:solidFill>
                  <a:srgbClr val="685040"/>
                </a:solidFill>
                <a:latin typeface="Trebuchet MS"/>
                <a:cs typeface="Trebuchet MS"/>
              </a:rPr>
              <a:t>încheie</a:t>
            </a:r>
            <a:r>
              <a:rPr lang="en-US" sz="1600" kern="0" spc="-5" dirty="0">
                <a:solidFill>
                  <a:srgbClr val="685040"/>
                </a:solidFill>
                <a:latin typeface="Trebuchet MS"/>
                <a:cs typeface="Trebuchet MS"/>
              </a:rPr>
              <a:t> </a:t>
            </a:r>
            <a:r>
              <a:rPr lang="en-US" sz="1600" kern="0" spc="-5" dirty="0" err="1">
                <a:solidFill>
                  <a:srgbClr val="685040"/>
                </a:solidFill>
                <a:latin typeface="Trebuchet MS"/>
                <a:cs typeface="Trebuchet MS"/>
              </a:rPr>
              <a:t>contracte</a:t>
            </a:r>
            <a:r>
              <a:rPr lang="en-US" sz="1600" kern="0" spc="-5" dirty="0">
                <a:solidFill>
                  <a:srgbClr val="685040"/>
                </a:solidFill>
                <a:latin typeface="Trebuchet MS"/>
                <a:cs typeface="Trebuchet MS"/>
              </a:rPr>
              <a:t> </a:t>
            </a:r>
            <a:r>
              <a:rPr lang="en-US" sz="1600" kern="0" spc="-5" dirty="0" err="1">
                <a:solidFill>
                  <a:srgbClr val="685040"/>
                </a:solidFill>
                <a:latin typeface="Trebuchet MS"/>
                <a:cs typeface="Trebuchet MS"/>
              </a:rPr>
              <a:t>sau</a:t>
            </a:r>
            <a:r>
              <a:rPr lang="en-US" sz="1600" kern="0" spc="-5" dirty="0">
                <a:solidFill>
                  <a:srgbClr val="685040"/>
                </a:solidFill>
                <a:latin typeface="Trebuchet MS"/>
                <a:cs typeface="Trebuchet MS"/>
              </a:rPr>
              <a:t> </a:t>
            </a:r>
            <a:r>
              <a:rPr lang="en-US" sz="1600" kern="0" spc="-5" dirty="0" err="1">
                <a:solidFill>
                  <a:srgbClr val="685040"/>
                </a:solidFill>
                <a:latin typeface="Trebuchet MS"/>
                <a:cs typeface="Trebuchet MS"/>
              </a:rPr>
              <a:t>joacă</a:t>
            </a:r>
            <a:r>
              <a:rPr lang="en-US" sz="1600" kern="0" spc="-5" dirty="0">
                <a:solidFill>
                  <a:srgbClr val="685040"/>
                </a:solidFill>
                <a:latin typeface="Trebuchet MS"/>
                <a:cs typeface="Trebuchet MS"/>
              </a:rPr>
              <a:t> </a:t>
            </a:r>
            <a:r>
              <a:rPr lang="en-US" sz="1600" kern="0" spc="-5" dirty="0" err="1">
                <a:solidFill>
                  <a:srgbClr val="685040"/>
                </a:solidFill>
                <a:latin typeface="Trebuchet MS"/>
                <a:cs typeface="Trebuchet MS"/>
              </a:rPr>
              <a:t>rolul</a:t>
            </a:r>
            <a:r>
              <a:rPr lang="en-US" sz="1600" kern="0" spc="-5" dirty="0">
                <a:solidFill>
                  <a:srgbClr val="685040"/>
                </a:solidFill>
                <a:latin typeface="Trebuchet MS"/>
                <a:cs typeface="Trebuchet MS"/>
              </a:rPr>
              <a:t> principal care conduce la </a:t>
            </a:r>
            <a:r>
              <a:rPr lang="en-US" sz="1600" kern="0" spc="-5" dirty="0" err="1">
                <a:solidFill>
                  <a:srgbClr val="685040"/>
                </a:solidFill>
                <a:latin typeface="Trebuchet MS"/>
                <a:cs typeface="Trebuchet MS"/>
              </a:rPr>
              <a:t>încheierea</a:t>
            </a:r>
            <a:r>
              <a:rPr lang="en-US" sz="1600" kern="0" spc="-5" dirty="0">
                <a:solidFill>
                  <a:srgbClr val="685040"/>
                </a:solidFill>
                <a:latin typeface="Trebuchet MS"/>
                <a:cs typeface="Trebuchet MS"/>
              </a:rPr>
              <a:t> de </a:t>
            </a:r>
            <a:r>
              <a:rPr lang="en-US" sz="1600" kern="0" spc="-5" dirty="0" err="1">
                <a:solidFill>
                  <a:srgbClr val="685040"/>
                </a:solidFill>
                <a:latin typeface="Trebuchet MS"/>
                <a:cs typeface="Trebuchet MS"/>
              </a:rPr>
              <a:t>contracte</a:t>
            </a:r>
            <a:r>
              <a:rPr lang="en-US" sz="1600" kern="0" spc="-5" dirty="0">
                <a:solidFill>
                  <a:srgbClr val="685040"/>
                </a:solidFill>
                <a:latin typeface="Trebuchet MS"/>
                <a:cs typeface="Trebuchet MS"/>
              </a:rPr>
              <a:t>. </a:t>
            </a:r>
            <a:r>
              <a:rPr lang="en-US" sz="1600" kern="0" spc="-5" dirty="0" err="1">
                <a:solidFill>
                  <a:srgbClr val="685040"/>
                </a:solidFill>
                <a:latin typeface="Trebuchet MS"/>
                <a:cs typeface="Trebuchet MS"/>
              </a:rPr>
              <a:t>Contractele</a:t>
            </a:r>
            <a:r>
              <a:rPr lang="en-US" sz="1600" kern="0" spc="-5" dirty="0">
                <a:solidFill>
                  <a:srgbClr val="685040"/>
                </a:solidFill>
                <a:latin typeface="Trebuchet MS"/>
                <a:cs typeface="Trebuchet MS"/>
              </a:rPr>
              <a:t> </a:t>
            </a:r>
            <a:r>
              <a:rPr lang="en-US" sz="1600" kern="0" spc="-5" dirty="0" err="1">
                <a:solidFill>
                  <a:srgbClr val="685040"/>
                </a:solidFill>
                <a:latin typeface="Trebuchet MS"/>
                <a:cs typeface="Trebuchet MS"/>
              </a:rPr>
              <a:t>sunt</a:t>
            </a:r>
            <a:r>
              <a:rPr lang="en-US" sz="1600" kern="0" spc="-5" dirty="0">
                <a:solidFill>
                  <a:srgbClr val="685040"/>
                </a:solidFill>
                <a:latin typeface="Trebuchet MS"/>
                <a:cs typeface="Trebuchet MS"/>
              </a:rPr>
              <a:t> </a:t>
            </a:r>
            <a:r>
              <a:rPr lang="en-US" sz="1600" kern="0" spc="-5" dirty="0" err="1">
                <a:solidFill>
                  <a:srgbClr val="685040"/>
                </a:solidFill>
                <a:latin typeface="Trebuchet MS"/>
                <a:cs typeface="Trebuchet MS"/>
              </a:rPr>
              <a:t>încheiate</a:t>
            </a:r>
            <a:r>
              <a:rPr lang="en-US" sz="1600" kern="0" spc="-5" dirty="0">
                <a:solidFill>
                  <a:srgbClr val="685040"/>
                </a:solidFill>
                <a:latin typeface="Trebuchet MS"/>
                <a:cs typeface="Trebuchet MS"/>
              </a:rPr>
              <a:t> </a:t>
            </a:r>
            <a:r>
              <a:rPr lang="en-US" sz="1600" kern="0" spc="-5" dirty="0" err="1">
                <a:solidFill>
                  <a:srgbClr val="685040"/>
                </a:solidFill>
                <a:latin typeface="Trebuchet MS"/>
                <a:cs typeface="Trebuchet MS"/>
              </a:rPr>
              <a:t>în</a:t>
            </a:r>
            <a:r>
              <a:rPr lang="en-US" sz="1600" kern="0" spc="-5" dirty="0">
                <a:solidFill>
                  <a:srgbClr val="685040"/>
                </a:solidFill>
                <a:latin typeface="Trebuchet MS"/>
                <a:cs typeface="Trebuchet MS"/>
              </a:rPr>
              <a:t> mod </a:t>
            </a:r>
            <a:r>
              <a:rPr lang="en-US" sz="1600" kern="0" spc="-5" dirty="0" err="1">
                <a:solidFill>
                  <a:srgbClr val="685040"/>
                </a:solidFill>
                <a:latin typeface="Trebuchet MS"/>
                <a:cs typeface="Trebuchet MS"/>
              </a:rPr>
              <a:t>obișnuit</a:t>
            </a:r>
            <a:r>
              <a:rPr lang="en-US" sz="1600" kern="0" spc="-5" dirty="0">
                <a:solidFill>
                  <a:srgbClr val="685040"/>
                </a:solidFill>
                <a:latin typeface="Trebuchet MS"/>
                <a:cs typeface="Trebuchet MS"/>
              </a:rPr>
              <a:t> </a:t>
            </a:r>
            <a:r>
              <a:rPr lang="en-US" sz="1600" kern="0" spc="-5" dirty="0" err="1">
                <a:solidFill>
                  <a:srgbClr val="685040"/>
                </a:solidFill>
                <a:latin typeface="Trebuchet MS"/>
                <a:cs typeface="Trebuchet MS"/>
              </a:rPr>
              <a:t>fără</a:t>
            </a:r>
            <a:r>
              <a:rPr lang="en-US" sz="1600" kern="0" spc="-5" dirty="0">
                <a:solidFill>
                  <a:srgbClr val="685040"/>
                </a:solidFill>
                <a:latin typeface="Trebuchet MS"/>
                <a:cs typeface="Trebuchet MS"/>
              </a:rPr>
              <a:t> o </a:t>
            </a:r>
            <a:r>
              <a:rPr lang="en-US" sz="1600" kern="0" spc="-5" dirty="0" err="1">
                <a:solidFill>
                  <a:srgbClr val="685040"/>
                </a:solidFill>
                <a:latin typeface="Trebuchet MS"/>
                <a:cs typeface="Trebuchet MS"/>
              </a:rPr>
              <a:t>modificare</a:t>
            </a:r>
            <a:r>
              <a:rPr lang="en-US" sz="1600" kern="0" spc="-5" dirty="0">
                <a:solidFill>
                  <a:srgbClr val="685040"/>
                </a:solidFill>
                <a:latin typeface="Trebuchet MS"/>
                <a:cs typeface="Trebuchet MS"/>
              </a:rPr>
              <a:t> </a:t>
            </a:r>
            <a:r>
              <a:rPr lang="en-US" sz="1600" kern="0" spc="-5" dirty="0" err="1">
                <a:solidFill>
                  <a:srgbClr val="685040"/>
                </a:solidFill>
                <a:latin typeface="Trebuchet MS"/>
                <a:cs typeface="Trebuchet MS"/>
              </a:rPr>
              <a:t>semnificativă</a:t>
            </a:r>
            <a:r>
              <a:rPr lang="en-US" sz="1600" kern="0" spc="-5" dirty="0">
                <a:solidFill>
                  <a:srgbClr val="685040"/>
                </a:solidFill>
                <a:latin typeface="Trebuchet MS"/>
                <a:cs typeface="Trebuchet MS"/>
              </a:rPr>
              <a:t> de </a:t>
            </a:r>
            <a:r>
              <a:rPr lang="en-US" sz="1600" kern="0" spc="-5" dirty="0" err="1">
                <a:solidFill>
                  <a:srgbClr val="685040"/>
                </a:solidFill>
                <a:latin typeface="Trebuchet MS"/>
                <a:cs typeface="Trebuchet MS"/>
              </a:rPr>
              <a:t>către</a:t>
            </a:r>
            <a:r>
              <a:rPr lang="en-US" sz="1600" kern="0" spc="-5" dirty="0">
                <a:solidFill>
                  <a:srgbClr val="685040"/>
                </a:solidFill>
                <a:latin typeface="Trebuchet MS"/>
                <a:cs typeface="Trebuchet MS"/>
              </a:rPr>
              <a:t> principal</a:t>
            </a:r>
          </a:p>
          <a:p>
            <a:pPr marL="298450" indent="-285750">
              <a:buFont typeface="Arial"/>
              <a:buChar char="•"/>
              <a:tabLst>
                <a:tab pos="297815" algn="l"/>
                <a:tab pos="298450" algn="l"/>
              </a:tabLst>
            </a:pPr>
            <a:r>
              <a:rPr lang="en-US" sz="1600" kern="0" spc="-5" dirty="0" err="1">
                <a:solidFill>
                  <a:srgbClr val="685040"/>
                </a:solidFill>
                <a:latin typeface="Trebuchet MS"/>
                <a:cs typeface="Trebuchet MS"/>
              </a:rPr>
              <a:t>contracte</a:t>
            </a:r>
            <a:r>
              <a:rPr lang="en-US" sz="1600" kern="0" spc="-5" dirty="0">
                <a:solidFill>
                  <a:srgbClr val="685040"/>
                </a:solidFill>
                <a:latin typeface="Trebuchet MS"/>
                <a:cs typeface="Trebuchet MS"/>
              </a:rPr>
              <a:t> </a:t>
            </a:r>
            <a:r>
              <a:rPr lang="en-US" sz="1600" kern="0" spc="-5" dirty="0" err="1">
                <a:solidFill>
                  <a:srgbClr val="685040"/>
                </a:solidFill>
                <a:latin typeface="Trebuchet MS"/>
                <a:cs typeface="Trebuchet MS"/>
              </a:rPr>
              <a:t>în</a:t>
            </a:r>
            <a:r>
              <a:rPr lang="en-US" sz="1600" kern="0" spc="-5" dirty="0">
                <a:solidFill>
                  <a:srgbClr val="685040"/>
                </a:solidFill>
                <a:latin typeface="Trebuchet MS"/>
                <a:cs typeface="Trebuchet MS"/>
              </a:rPr>
              <a:t> </a:t>
            </a:r>
            <a:r>
              <a:rPr lang="en-US" sz="1600" kern="0" spc="-5" dirty="0" err="1">
                <a:solidFill>
                  <a:srgbClr val="685040"/>
                </a:solidFill>
                <a:latin typeface="Trebuchet MS"/>
                <a:cs typeface="Trebuchet MS"/>
              </a:rPr>
              <a:t>numele</a:t>
            </a:r>
            <a:r>
              <a:rPr lang="en-US" sz="1600" kern="0" spc="-5" dirty="0">
                <a:solidFill>
                  <a:srgbClr val="685040"/>
                </a:solidFill>
                <a:latin typeface="Trebuchet MS"/>
                <a:cs typeface="Trebuchet MS"/>
              </a:rPr>
              <a:t> </a:t>
            </a:r>
            <a:r>
              <a:rPr lang="en-US" sz="1600" kern="0" spc="-5" dirty="0" err="1">
                <a:solidFill>
                  <a:srgbClr val="685040"/>
                </a:solidFill>
                <a:latin typeface="Trebuchet MS"/>
                <a:cs typeface="Trebuchet MS"/>
              </a:rPr>
              <a:t>principalului</a:t>
            </a:r>
            <a:endParaRPr lang="en-US" sz="1600" kern="0" spc="-5" dirty="0">
              <a:solidFill>
                <a:srgbClr val="685040"/>
              </a:solidFill>
              <a:latin typeface="Trebuchet MS"/>
              <a:cs typeface="Trebuchet MS"/>
            </a:endParaRPr>
          </a:p>
          <a:p>
            <a:pPr marL="298450" indent="-285750">
              <a:buFont typeface="Arial"/>
              <a:buChar char="•"/>
              <a:tabLst>
                <a:tab pos="297815" algn="l"/>
                <a:tab pos="298450" algn="l"/>
              </a:tabLst>
            </a:pPr>
            <a:r>
              <a:rPr lang="en-US" sz="1600" kern="0" spc="-5" dirty="0" err="1">
                <a:solidFill>
                  <a:srgbClr val="685040"/>
                </a:solidFill>
                <a:latin typeface="Trebuchet MS"/>
                <a:cs typeface="Trebuchet MS"/>
              </a:rPr>
              <a:t>contracte</a:t>
            </a:r>
            <a:r>
              <a:rPr lang="en-US" sz="1600" kern="0" spc="-5" dirty="0">
                <a:solidFill>
                  <a:srgbClr val="685040"/>
                </a:solidFill>
                <a:latin typeface="Trebuchet MS"/>
                <a:cs typeface="Trebuchet MS"/>
              </a:rPr>
              <a:t> de transfer </a:t>
            </a:r>
            <a:r>
              <a:rPr lang="en-US" sz="1600" kern="0" spc="-5" dirty="0" err="1">
                <a:solidFill>
                  <a:srgbClr val="685040"/>
                </a:solidFill>
                <a:latin typeface="Trebuchet MS"/>
                <a:cs typeface="Trebuchet MS"/>
              </a:rPr>
              <a:t>sau</a:t>
            </a:r>
            <a:r>
              <a:rPr lang="en-US" sz="1600" kern="0" spc="-5" dirty="0">
                <a:solidFill>
                  <a:srgbClr val="685040"/>
                </a:solidFill>
                <a:latin typeface="Trebuchet MS"/>
                <a:cs typeface="Trebuchet MS"/>
              </a:rPr>
              <a:t> de </a:t>
            </a:r>
            <a:r>
              <a:rPr lang="en-US" sz="1600" kern="0" spc="-5" dirty="0" err="1">
                <a:solidFill>
                  <a:srgbClr val="685040"/>
                </a:solidFill>
                <a:latin typeface="Trebuchet MS"/>
                <a:cs typeface="Trebuchet MS"/>
              </a:rPr>
              <a:t>proprietăți</a:t>
            </a:r>
            <a:r>
              <a:rPr lang="en-US" sz="1600" kern="0" spc="-5" dirty="0">
                <a:solidFill>
                  <a:srgbClr val="685040"/>
                </a:solidFill>
                <a:latin typeface="Trebuchet MS"/>
                <a:cs typeface="Trebuchet MS"/>
              </a:rPr>
              <a:t> </a:t>
            </a:r>
            <a:r>
              <a:rPr lang="en-US" sz="1600" kern="0" spc="-5" dirty="0" err="1">
                <a:solidFill>
                  <a:srgbClr val="685040"/>
                </a:solidFill>
                <a:latin typeface="Trebuchet MS"/>
                <a:cs typeface="Trebuchet MS"/>
              </a:rPr>
              <a:t>deținute</a:t>
            </a:r>
            <a:r>
              <a:rPr lang="en-US" sz="1600" kern="0" spc="-5" dirty="0">
                <a:solidFill>
                  <a:srgbClr val="685040"/>
                </a:solidFill>
                <a:latin typeface="Trebuchet MS"/>
                <a:cs typeface="Trebuchet MS"/>
              </a:rPr>
              <a:t> de principal</a:t>
            </a:r>
          </a:p>
          <a:p>
            <a:pPr marL="298450" indent="-285750">
              <a:buFont typeface="Arial"/>
              <a:buChar char="•"/>
              <a:tabLst>
                <a:tab pos="297815" algn="l"/>
                <a:tab pos="298450" algn="l"/>
              </a:tabLst>
            </a:pPr>
            <a:r>
              <a:rPr lang="en-US" sz="1600" kern="0" spc="-5" dirty="0" err="1">
                <a:solidFill>
                  <a:srgbClr val="685040"/>
                </a:solidFill>
                <a:latin typeface="Trebuchet MS"/>
                <a:cs typeface="Trebuchet MS"/>
              </a:rPr>
              <a:t>contracte</a:t>
            </a:r>
            <a:r>
              <a:rPr lang="en-US" sz="1600" kern="0" spc="-5" dirty="0">
                <a:solidFill>
                  <a:srgbClr val="685040"/>
                </a:solidFill>
                <a:latin typeface="Trebuchet MS"/>
                <a:cs typeface="Trebuchet MS"/>
              </a:rPr>
              <a:t> </a:t>
            </a:r>
            <a:r>
              <a:rPr lang="en-US" sz="1600" kern="0" spc="-5" dirty="0" err="1">
                <a:solidFill>
                  <a:srgbClr val="685040"/>
                </a:solidFill>
                <a:latin typeface="Trebuchet MS"/>
                <a:cs typeface="Trebuchet MS"/>
              </a:rPr>
              <a:t>pentru</a:t>
            </a:r>
            <a:r>
              <a:rPr lang="en-US" sz="1600" kern="0" spc="-5" dirty="0">
                <a:solidFill>
                  <a:srgbClr val="685040"/>
                </a:solidFill>
                <a:latin typeface="Trebuchet MS"/>
                <a:cs typeface="Trebuchet MS"/>
              </a:rPr>
              <a:t> </a:t>
            </a:r>
            <a:r>
              <a:rPr lang="en-US" sz="1600" kern="0" spc="-5" dirty="0" err="1">
                <a:solidFill>
                  <a:srgbClr val="685040"/>
                </a:solidFill>
                <a:latin typeface="Trebuchet MS"/>
                <a:cs typeface="Trebuchet MS"/>
              </a:rPr>
              <a:t>dreptul</a:t>
            </a:r>
            <a:r>
              <a:rPr lang="en-US" sz="1600" kern="0" spc="-5" dirty="0">
                <a:solidFill>
                  <a:srgbClr val="685040"/>
                </a:solidFill>
                <a:latin typeface="Trebuchet MS"/>
                <a:cs typeface="Trebuchet MS"/>
              </a:rPr>
              <a:t> de a </a:t>
            </a:r>
            <a:r>
              <a:rPr lang="en-US" sz="1600" kern="0" spc="-5" dirty="0" err="1">
                <a:solidFill>
                  <a:srgbClr val="685040"/>
                </a:solidFill>
                <a:latin typeface="Trebuchet MS"/>
                <a:cs typeface="Trebuchet MS"/>
              </a:rPr>
              <a:t>utiliza</a:t>
            </a:r>
            <a:r>
              <a:rPr lang="en-US" sz="1600" kern="0" spc="-5" dirty="0">
                <a:solidFill>
                  <a:srgbClr val="685040"/>
                </a:solidFill>
                <a:latin typeface="Trebuchet MS"/>
                <a:cs typeface="Trebuchet MS"/>
              </a:rPr>
              <a:t> </a:t>
            </a:r>
            <a:r>
              <a:rPr lang="en-US" sz="1600" kern="0" spc="-5" dirty="0" err="1">
                <a:solidFill>
                  <a:srgbClr val="685040"/>
                </a:solidFill>
                <a:latin typeface="Trebuchet MS"/>
                <a:cs typeface="Trebuchet MS"/>
              </a:rPr>
              <a:t>proprietatea</a:t>
            </a:r>
            <a:r>
              <a:rPr lang="en-US" sz="1600" kern="0" spc="-5" dirty="0">
                <a:solidFill>
                  <a:srgbClr val="685040"/>
                </a:solidFill>
                <a:latin typeface="Trebuchet MS"/>
                <a:cs typeface="Trebuchet MS"/>
              </a:rPr>
              <a:t> </a:t>
            </a:r>
            <a:r>
              <a:rPr lang="en-US" sz="1600" kern="0" spc="-5" dirty="0" err="1">
                <a:solidFill>
                  <a:srgbClr val="685040"/>
                </a:solidFill>
                <a:latin typeface="Trebuchet MS"/>
                <a:cs typeface="Trebuchet MS"/>
              </a:rPr>
              <a:t>deținută</a:t>
            </a:r>
            <a:r>
              <a:rPr lang="en-US" sz="1600" kern="0" spc="-5" dirty="0">
                <a:solidFill>
                  <a:srgbClr val="685040"/>
                </a:solidFill>
                <a:latin typeface="Trebuchet MS"/>
                <a:cs typeface="Trebuchet MS"/>
              </a:rPr>
              <a:t> de principal</a:t>
            </a:r>
          </a:p>
          <a:p>
            <a:pPr marL="298450" indent="-285750">
              <a:buFont typeface="Arial"/>
              <a:buChar char="•"/>
              <a:tabLst>
                <a:tab pos="297815" algn="l"/>
                <a:tab pos="298450" algn="l"/>
              </a:tabLst>
            </a:pPr>
            <a:r>
              <a:rPr lang="en-US" sz="1600" kern="0" spc="-5" dirty="0" err="1">
                <a:solidFill>
                  <a:srgbClr val="685040"/>
                </a:solidFill>
                <a:latin typeface="Trebuchet MS"/>
                <a:cs typeface="Trebuchet MS"/>
              </a:rPr>
              <a:t>contractele</a:t>
            </a:r>
            <a:r>
              <a:rPr lang="en-US" sz="1600" kern="0" spc="-5" dirty="0">
                <a:solidFill>
                  <a:srgbClr val="685040"/>
                </a:solidFill>
                <a:latin typeface="Trebuchet MS"/>
                <a:cs typeface="Trebuchet MS"/>
              </a:rPr>
              <a:t> </a:t>
            </a:r>
            <a:r>
              <a:rPr lang="en-US" sz="1600" kern="0" spc="-5" dirty="0" err="1">
                <a:solidFill>
                  <a:srgbClr val="685040"/>
                </a:solidFill>
                <a:latin typeface="Trebuchet MS"/>
                <a:cs typeface="Trebuchet MS"/>
              </a:rPr>
              <a:t>pentru</a:t>
            </a:r>
            <a:r>
              <a:rPr lang="en-US" sz="1600" kern="0" spc="-5" dirty="0">
                <a:solidFill>
                  <a:srgbClr val="685040"/>
                </a:solidFill>
                <a:latin typeface="Trebuchet MS"/>
                <a:cs typeface="Trebuchet MS"/>
              </a:rPr>
              <a:t> </a:t>
            </a:r>
            <a:r>
              <a:rPr lang="en-US" sz="1600" kern="0" spc="-5" dirty="0" err="1">
                <a:solidFill>
                  <a:srgbClr val="685040"/>
                </a:solidFill>
                <a:latin typeface="Trebuchet MS"/>
                <a:cs typeface="Trebuchet MS"/>
              </a:rPr>
              <a:t>dreptul</a:t>
            </a:r>
            <a:r>
              <a:rPr lang="en-US" sz="1600" kern="0" spc="-5" dirty="0">
                <a:solidFill>
                  <a:srgbClr val="685040"/>
                </a:solidFill>
                <a:latin typeface="Trebuchet MS"/>
                <a:cs typeface="Trebuchet MS"/>
              </a:rPr>
              <a:t> de </a:t>
            </a:r>
            <a:r>
              <a:rPr lang="en-US" sz="1600" kern="0" spc="-5" dirty="0" err="1">
                <a:solidFill>
                  <a:srgbClr val="685040"/>
                </a:solidFill>
                <a:latin typeface="Trebuchet MS"/>
                <a:cs typeface="Trebuchet MS"/>
              </a:rPr>
              <a:t>utilizare</a:t>
            </a:r>
            <a:r>
              <a:rPr lang="en-US" sz="1600" kern="0" spc="-5" dirty="0">
                <a:solidFill>
                  <a:srgbClr val="685040"/>
                </a:solidFill>
                <a:latin typeface="Trebuchet MS"/>
                <a:cs typeface="Trebuchet MS"/>
              </a:rPr>
              <a:t> a </a:t>
            </a:r>
            <a:r>
              <a:rPr lang="en-US" sz="1600" kern="0" spc="-5" dirty="0" err="1">
                <a:solidFill>
                  <a:srgbClr val="685040"/>
                </a:solidFill>
                <a:latin typeface="Trebuchet MS"/>
                <a:cs typeface="Trebuchet MS"/>
              </a:rPr>
              <a:t>bunurilor</a:t>
            </a:r>
            <a:r>
              <a:rPr lang="en-US" sz="1600" kern="0" spc="-5" dirty="0">
                <a:solidFill>
                  <a:srgbClr val="685040"/>
                </a:solidFill>
                <a:latin typeface="Trebuchet MS"/>
                <a:cs typeface="Trebuchet MS"/>
              </a:rPr>
              <a:t> </a:t>
            </a:r>
            <a:r>
              <a:rPr lang="en-US" sz="1600" kern="0" spc="-5" dirty="0" err="1">
                <a:solidFill>
                  <a:srgbClr val="685040"/>
                </a:solidFill>
                <a:latin typeface="Trebuchet MS"/>
                <a:cs typeface="Trebuchet MS"/>
              </a:rPr>
              <a:t>pe</a:t>
            </a:r>
            <a:r>
              <a:rPr lang="en-US" sz="1600" kern="0" spc="-5" dirty="0">
                <a:solidFill>
                  <a:srgbClr val="685040"/>
                </a:solidFill>
                <a:latin typeface="Trebuchet MS"/>
                <a:cs typeface="Trebuchet MS"/>
              </a:rPr>
              <a:t> care </a:t>
            </a:r>
            <a:r>
              <a:rPr lang="en-US" sz="1600" kern="0" spc="-5" dirty="0" err="1">
                <a:solidFill>
                  <a:srgbClr val="685040"/>
                </a:solidFill>
                <a:latin typeface="Trebuchet MS"/>
                <a:cs typeface="Trebuchet MS"/>
              </a:rPr>
              <a:t>principalul</a:t>
            </a:r>
            <a:r>
              <a:rPr lang="en-US" sz="1600" kern="0" spc="-5" dirty="0">
                <a:solidFill>
                  <a:srgbClr val="685040"/>
                </a:solidFill>
                <a:latin typeface="Trebuchet MS"/>
                <a:cs typeface="Trebuchet MS"/>
              </a:rPr>
              <a:t> are </a:t>
            </a:r>
            <a:r>
              <a:rPr lang="en-US" sz="1600" kern="0" spc="-5" dirty="0" err="1">
                <a:solidFill>
                  <a:srgbClr val="685040"/>
                </a:solidFill>
                <a:latin typeface="Trebuchet MS"/>
                <a:cs typeface="Trebuchet MS"/>
              </a:rPr>
              <a:t>dreptul</a:t>
            </a:r>
            <a:r>
              <a:rPr lang="en-US" sz="1600" kern="0" spc="-5" dirty="0">
                <a:solidFill>
                  <a:srgbClr val="685040"/>
                </a:solidFill>
                <a:latin typeface="Trebuchet MS"/>
                <a:cs typeface="Trebuchet MS"/>
              </a:rPr>
              <a:t> de a le </a:t>
            </a:r>
            <a:r>
              <a:rPr lang="en-US" sz="1600" kern="0" spc="-5" dirty="0" err="1">
                <a:solidFill>
                  <a:srgbClr val="685040"/>
                </a:solidFill>
                <a:latin typeface="Trebuchet MS"/>
                <a:cs typeface="Trebuchet MS"/>
              </a:rPr>
              <a:t>folosi</a:t>
            </a:r>
            <a:endParaRPr lang="en-US" sz="1600" kern="0" spc="-5" dirty="0">
              <a:solidFill>
                <a:srgbClr val="685040"/>
              </a:solidFill>
              <a:latin typeface="Trebuchet MS"/>
              <a:cs typeface="Trebuchet MS"/>
            </a:endParaRPr>
          </a:p>
          <a:p>
            <a:pPr marL="298450" indent="-285750">
              <a:buFont typeface="Arial"/>
              <a:buChar char="•"/>
              <a:tabLst>
                <a:tab pos="297815" algn="l"/>
                <a:tab pos="298450" algn="l"/>
              </a:tabLst>
            </a:pPr>
            <a:r>
              <a:rPr lang="en-US" sz="1600" kern="0" spc="-5" dirty="0" err="1">
                <a:solidFill>
                  <a:srgbClr val="685040"/>
                </a:solidFill>
                <a:latin typeface="Trebuchet MS"/>
                <a:cs typeface="Trebuchet MS"/>
              </a:rPr>
              <a:t>contracte</a:t>
            </a:r>
            <a:r>
              <a:rPr lang="en-US" sz="1600" kern="0" spc="-5" dirty="0">
                <a:solidFill>
                  <a:srgbClr val="685040"/>
                </a:solidFill>
                <a:latin typeface="Trebuchet MS"/>
                <a:cs typeface="Trebuchet MS"/>
              </a:rPr>
              <a:t> de </a:t>
            </a:r>
            <a:r>
              <a:rPr lang="en-US" sz="1600" kern="0" spc="-5" dirty="0" err="1">
                <a:solidFill>
                  <a:srgbClr val="685040"/>
                </a:solidFill>
                <a:latin typeface="Trebuchet MS"/>
                <a:cs typeface="Trebuchet MS"/>
              </a:rPr>
              <a:t>furnizare</a:t>
            </a:r>
            <a:r>
              <a:rPr lang="en-US" sz="1600" kern="0" spc="-5" dirty="0">
                <a:solidFill>
                  <a:srgbClr val="685040"/>
                </a:solidFill>
                <a:latin typeface="Trebuchet MS"/>
                <a:cs typeface="Trebuchet MS"/>
              </a:rPr>
              <a:t> de </a:t>
            </a:r>
            <a:r>
              <a:rPr lang="en-US" sz="1600" kern="0" spc="-5" dirty="0" err="1">
                <a:solidFill>
                  <a:srgbClr val="685040"/>
                </a:solidFill>
                <a:latin typeface="Trebuchet MS"/>
                <a:cs typeface="Trebuchet MS"/>
              </a:rPr>
              <a:t>servicii</a:t>
            </a:r>
            <a:endParaRPr lang="en-US" sz="1600" kern="0" spc="-5" dirty="0">
              <a:solidFill>
                <a:srgbClr val="685040"/>
              </a:solidFill>
              <a:latin typeface="Trebuchet MS"/>
              <a:cs typeface="Trebuchet MS"/>
            </a:endParaRPr>
          </a:p>
          <a:p>
            <a:pPr marL="298450" indent="-285750">
              <a:buFont typeface="Arial"/>
              <a:buChar char="•"/>
              <a:tabLst>
                <a:tab pos="297815" algn="l"/>
                <a:tab pos="298450" algn="l"/>
              </a:tabLst>
            </a:pPr>
            <a:endParaRPr lang="en-US" sz="1400" kern="0" spc="-5" dirty="0">
              <a:solidFill>
                <a:srgbClr val="685040"/>
              </a:solidFill>
              <a:latin typeface="Trebuchet MS"/>
              <a:cs typeface="Trebuchet MS"/>
            </a:endParaRPr>
          </a:p>
          <a:p>
            <a:pPr marL="298450" indent="-285750">
              <a:buFont typeface="Arial"/>
              <a:buChar char="•"/>
              <a:tabLst>
                <a:tab pos="297815" algn="l"/>
                <a:tab pos="298450" algn="l"/>
              </a:tabLst>
            </a:pPr>
            <a:endParaRPr lang="en-US" sz="1400" kern="0" spc="-5" dirty="0">
              <a:solidFill>
                <a:srgbClr val="685040"/>
              </a:solidFill>
              <a:latin typeface="Trebuchet MS"/>
              <a:cs typeface="Trebuchet MS"/>
            </a:endParaRPr>
          </a:p>
          <a:p>
            <a:pPr marL="12700">
              <a:tabLst>
                <a:tab pos="297815" algn="l"/>
                <a:tab pos="298450" algn="l"/>
              </a:tabLst>
            </a:pPr>
            <a:r>
              <a:rPr lang="en-US" sz="2000" b="1" kern="0" dirty="0" err="1">
                <a:solidFill>
                  <a:srgbClr val="2DAEA3"/>
                </a:solidFill>
                <a:latin typeface="Trebuchet MS"/>
              </a:rPr>
              <a:t>Rezultat</a:t>
            </a:r>
            <a:r>
              <a:rPr lang="en-US" sz="2000" b="1" kern="0" dirty="0">
                <a:solidFill>
                  <a:srgbClr val="2DAEA3"/>
                </a:solidFill>
                <a:latin typeface="Trebuchet MS"/>
              </a:rPr>
              <a:t>: </a:t>
            </a:r>
            <a:r>
              <a:rPr lang="en-US" sz="2000" b="1" kern="0" dirty="0" err="1">
                <a:solidFill>
                  <a:srgbClr val="2DAEA3"/>
                </a:solidFill>
                <a:latin typeface="Trebuchet MS"/>
              </a:rPr>
              <a:t>Agentul</a:t>
            </a:r>
            <a:r>
              <a:rPr lang="en-US" sz="2000" b="1" kern="0" dirty="0">
                <a:solidFill>
                  <a:srgbClr val="2DAEA3"/>
                </a:solidFill>
                <a:latin typeface="Trebuchet MS"/>
              </a:rPr>
              <a:t> (SP) dependent </a:t>
            </a:r>
            <a:r>
              <a:rPr lang="en-US" sz="2000" b="1" kern="0" dirty="0" err="1">
                <a:solidFill>
                  <a:srgbClr val="2DAEA3"/>
                </a:solidFill>
                <a:latin typeface="Trebuchet MS"/>
              </a:rPr>
              <a:t>este</a:t>
            </a:r>
            <a:r>
              <a:rPr lang="en-US" sz="2000" b="1" kern="0" dirty="0">
                <a:solidFill>
                  <a:srgbClr val="2DAEA3"/>
                </a:solidFill>
                <a:latin typeface="Trebuchet MS"/>
              </a:rPr>
              <a:t> </a:t>
            </a:r>
            <a:r>
              <a:rPr lang="en-US" sz="2000" b="1" kern="0" dirty="0" err="1">
                <a:solidFill>
                  <a:srgbClr val="2DAEA3"/>
                </a:solidFill>
                <a:latin typeface="Trebuchet MS"/>
              </a:rPr>
              <a:t>recunoscut</a:t>
            </a:r>
            <a:r>
              <a:rPr lang="en-US" sz="2000" b="1" kern="0" dirty="0">
                <a:solidFill>
                  <a:srgbClr val="2DAEA3"/>
                </a:solidFill>
                <a:latin typeface="Trebuchet MS"/>
              </a:rPr>
              <a:t> </a:t>
            </a:r>
            <a:r>
              <a:rPr lang="en-US" sz="2000" b="1" kern="0" dirty="0" err="1">
                <a:solidFill>
                  <a:srgbClr val="2DAEA3"/>
                </a:solidFill>
                <a:latin typeface="Trebuchet MS"/>
              </a:rPr>
              <a:t>într</a:t>
            </a:r>
            <a:r>
              <a:rPr lang="en-US" sz="2000" b="1" kern="0" dirty="0">
                <a:solidFill>
                  <a:srgbClr val="2DAEA3"/>
                </a:solidFill>
                <a:latin typeface="Trebuchet MS"/>
              </a:rPr>
              <a:t>-o </a:t>
            </a:r>
            <a:r>
              <a:rPr lang="en-US" sz="2000" b="1" kern="0" dirty="0" err="1">
                <a:solidFill>
                  <a:srgbClr val="2DAEA3"/>
                </a:solidFill>
                <a:latin typeface="Trebuchet MS"/>
              </a:rPr>
              <a:t>etapă</a:t>
            </a:r>
            <a:r>
              <a:rPr lang="en-US" sz="2000" b="1" kern="0" dirty="0">
                <a:solidFill>
                  <a:srgbClr val="2DAEA3"/>
                </a:solidFill>
                <a:latin typeface="Trebuchet MS"/>
              </a:rPr>
              <a:t> </a:t>
            </a:r>
            <a:r>
              <a:rPr lang="en-US" sz="2000" b="1" kern="0" dirty="0" err="1">
                <a:solidFill>
                  <a:srgbClr val="2DAEA3"/>
                </a:solidFill>
                <a:latin typeface="Trebuchet MS"/>
              </a:rPr>
              <a:t>anterioară</a:t>
            </a:r>
            <a:endParaRPr sz="2000" b="1" kern="0" dirty="0">
              <a:solidFill>
                <a:srgbClr val="2DAEA3"/>
              </a:solidFill>
              <a:latin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10562686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98573" y="653541"/>
            <a:ext cx="9300747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/>
            <a:r>
              <a:rPr lang="en-US" dirty="0"/>
              <a:t>OECD 2017/2018 SEDIUL PERMANENT</a:t>
            </a:r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1000664" y="2355928"/>
            <a:ext cx="5411638" cy="110799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98450" indent="-285750">
              <a:buFont typeface="Arial"/>
              <a:buChar char="•"/>
              <a:tabLst>
                <a:tab pos="297815" algn="l"/>
                <a:tab pos="298450" algn="l"/>
              </a:tabLst>
            </a:pPr>
            <a:r>
              <a:rPr lang="en-US" kern="0" dirty="0">
                <a:solidFill>
                  <a:srgbClr val="685040"/>
                </a:solidFill>
                <a:latin typeface="Trebuchet MS"/>
                <a:cs typeface="Trebuchet MS"/>
              </a:rPr>
              <a:t>Un SP nu </a:t>
            </a:r>
            <a:r>
              <a:rPr lang="en-US" kern="0" dirty="0" err="1">
                <a:solidFill>
                  <a:srgbClr val="685040"/>
                </a:solidFill>
                <a:latin typeface="Trebuchet MS"/>
                <a:cs typeface="Trebuchet MS"/>
              </a:rPr>
              <a:t>este</a:t>
            </a:r>
            <a:r>
              <a:rPr lang="en-US" kern="0" dirty="0">
                <a:solidFill>
                  <a:srgbClr val="685040"/>
                </a:solidFill>
                <a:latin typeface="Trebuchet MS"/>
                <a:cs typeface="Trebuchet MS"/>
              </a:rPr>
              <a:t> </a:t>
            </a:r>
            <a:r>
              <a:rPr lang="en-US" kern="0" dirty="0" err="1">
                <a:solidFill>
                  <a:srgbClr val="685040"/>
                </a:solidFill>
                <a:latin typeface="Trebuchet MS"/>
                <a:cs typeface="Trebuchet MS"/>
              </a:rPr>
              <a:t>prezent</a:t>
            </a:r>
            <a:r>
              <a:rPr lang="en-US" kern="0" dirty="0">
                <a:solidFill>
                  <a:srgbClr val="685040"/>
                </a:solidFill>
                <a:latin typeface="Trebuchet MS"/>
                <a:cs typeface="Trebuchet MS"/>
              </a:rPr>
              <a:t> </a:t>
            </a:r>
            <a:r>
              <a:rPr lang="en-US" kern="0" dirty="0" err="1">
                <a:solidFill>
                  <a:srgbClr val="685040"/>
                </a:solidFill>
                <a:latin typeface="Trebuchet MS"/>
                <a:cs typeface="Trebuchet MS"/>
              </a:rPr>
              <a:t>în</a:t>
            </a:r>
            <a:r>
              <a:rPr lang="en-US" kern="0" dirty="0">
                <a:solidFill>
                  <a:srgbClr val="685040"/>
                </a:solidFill>
                <a:latin typeface="Trebuchet MS"/>
                <a:cs typeface="Trebuchet MS"/>
              </a:rPr>
              <a:t> </a:t>
            </a:r>
            <a:r>
              <a:rPr lang="en-US" kern="0" dirty="0" err="1">
                <a:solidFill>
                  <a:srgbClr val="685040"/>
                </a:solidFill>
                <a:latin typeface="Trebuchet MS"/>
                <a:cs typeface="Trebuchet MS"/>
              </a:rPr>
              <a:t>cazul</a:t>
            </a:r>
            <a:r>
              <a:rPr lang="en-US" kern="0" dirty="0">
                <a:solidFill>
                  <a:srgbClr val="685040"/>
                </a:solidFill>
                <a:latin typeface="Trebuchet MS"/>
                <a:cs typeface="Trebuchet MS"/>
              </a:rPr>
              <a:t> </a:t>
            </a:r>
            <a:r>
              <a:rPr lang="en-US" kern="0" dirty="0" err="1">
                <a:solidFill>
                  <a:srgbClr val="685040"/>
                </a:solidFill>
                <a:latin typeface="Trebuchet MS"/>
                <a:cs typeface="Trebuchet MS"/>
              </a:rPr>
              <a:t>în</a:t>
            </a:r>
            <a:r>
              <a:rPr lang="en-US" kern="0" dirty="0">
                <a:solidFill>
                  <a:srgbClr val="685040"/>
                </a:solidFill>
                <a:latin typeface="Trebuchet MS"/>
                <a:cs typeface="Trebuchet MS"/>
              </a:rPr>
              <a:t> care </a:t>
            </a:r>
            <a:r>
              <a:rPr lang="en-US" kern="0" dirty="0" err="1">
                <a:solidFill>
                  <a:srgbClr val="685040"/>
                </a:solidFill>
                <a:latin typeface="Trebuchet MS"/>
                <a:cs typeface="Trebuchet MS"/>
              </a:rPr>
              <a:t>activitățile</a:t>
            </a:r>
            <a:r>
              <a:rPr lang="en-US" kern="0" dirty="0">
                <a:solidFill>
                  <a:srgbClr val="685040"/>
                </a:solidFill>
                <a:latin typeface="Trebuchet MS"/>
                <a:cs typeface="Trebuchet MS"/>
              </a:rPr>
              <a:t> </a:t>
            </a:r>
            <a:r>
              <a:rPr lang="en-US" kern="0" dirty="0" err="1">
                <a:solidFill>
                  <a:srgbClr val="685040"/>
                </a:solidFill>
                <a:latin typeface="Trebuchet MS"/>
                <a:cs typeface="Trebuchet MS"/>
              </a:rPr>
              <a:t>sunt</a:t>
            </a:r>
            <a:r>
              <a:rPr lang="en-US" kern="0" dirty="0">
                <a:solidFill>
                  <a:srgbClr val="685040"/>
                </a:solidFill>
                <a:latin typeface="Trebuchet MS"/>
                <a:cs typeface="Trebuchet MS"/>
              </a:rPr>
              <a:t> </a:t>
            </a:r>
            <a:r>
              <a:rPr lang="en-US" kern="0" dirty="0" err="1">
                <a:solidFill>
                  <a:srgbClr val="685040"/>
                </a:solidFill>
                <a:latin typeface="Trebuchet MS"/>
                <a:cs typeface="Trebuchet MS"/>
              </a:rPr>
              <a:t>pregătitoare</a:t>
            </a:r>
            <a:r>
              <a:rPr lang="en-US" kern="0" dirty="0">
                <a:solidFill>
                  <a:srgbClr val="685040"/>
                </a:solidFill>
                <a:latin typeface="Trebuchet MS"/>
                <a:cs typeface="Trebuchet MS"/>
              </a:rPr>
              <a:t> </a:t>
            </a:r>
            <a:r>
              <a:rPr lang="en-US" kern="0" dirty="0" err="1">
                <a:solidFill>
                  <a:srgbClr val="685040"/>
                </a:solidFill>
                <a:latin typeface="Trebuchet MS"/>
                <a:cs typeface="Trebuchet MS"/>
              </a:rPr>
              <a:t>sau</a:t>
            </a:r>
            <a:r>
              <a:rPr lang="en-US" kern="0" dirty="0">
                <a:solidFill>
                  <a:srgbClr val="685040"/>
                </a:solidFill>
                <a:latin typeface="Trebuchet MS"/>
                <a:cs typeface="Trebuchet MS"/>
              </a:rPr>
              <a:t> </a:t>
            </a:r>
            <a:r>
              <a:rPr lang="en-US" kern="0" dirty="0" err="1">
                <a:solidFill>
                  <a:srgbClr val="685040"/>
                </a:solidFill>
                <a:latin typeface="Trebuchet MS"/>
                <a:cs typeface="Trebuchet MS"/>
              </a:rPr>
              <a:t>auxiliare</a:t>
            </a:r>
            <a:endParaRPr lang="en-US" kern="0" dirty="0">
              <a:solidFill>
                <a:srgbClr val="685040"/>
              </a:solidFill>
              <a:latin typeface="Trebuchet MS"/>
              <a:cs typeface="Trebuchet MS"/>
            </a:endParaRPr>
          </a:p>
          <a:p>
            <a:pPr marL="298450" indent="-285750">
              <a:buFont typeface="Arial"/>
              <a:buChar char="•"/>
              <a:tabLst>
                <a:tab pos="297815" algn="l"/>
                <a:tab pos="298450" algn="l"/>
              </a:tabLst>
            </a:pPr>
            <a:r>
              <a:rPr lang="en-US" kern="0" dirty="0" err="1">
                <a:solidFill>
                  <a:srgbClr val="685040"/>
                </a:solidFill>
                <a:latin typeface="Trebuchet MS"/>
                <a:cs typeface="Trebuchet MS"/>
              </a:rPr>
              <a:t>Alocarea</a:t>
            </a:r>
            <a:r>
              <a:rPr lang="en-US" kern="0" dirty="0">
                <a:solidFill>
                  <a:srgbClr val="685040"/>
                </a:solidFill>
                <a:latin typeface="Trebuchet MS"/>
                <a:cs typeface="Trebuchet MS"/>
              </a:rPr>
              <a:t> </a:t>
            </a:r>
            <a:r>
              <a:rPr lang="en-US" kern="0" dirty="0" err="1">
                <a:solidFill>
                  <a:srgbClr val="685040"/>
                </a:solidFill>
                <a:latin typeface="Trebuchet MS"/>
                <a:cs typeface="Trebuchet MS"/>
              </a:rPr>
              <a:t>profitului</a:t>
            </a:r>
            <a:r>
              <a:rPr lang="en-US" kern="0" dirty="0">
                <a:solidFill>
                  <a:srgbClr val="685040"/>
                </a:solidFill>
                <a:latin typeface="Trebuchet MS"/>
                <a:cs typeface="Trebuchet MS"/>
              </a:rPr>
              <a:t>: </a:t>
            </a:r>
            <a:r>
              <a:rPr lang="en-US" kern="0" dirty="0" err="1">
                <a:solidFill>
                  <a:srgbClr val="685040"/>
                </a:solidFill>
                <a:latin typeface="Trebuchet MS"/>
                <a:cs typeface="Trebuchet MS"/>
              </a:rPr>
              <a:t>puțin</a:t>
            </a:r>
            <a:r>
              <a:rPr lang="en-US" kern="0" dirty="0">
                <a:solidFill>
                  <a:srgbClr val="685040"/>
                </a:solidFill>
                <a:latin typeface="Trebuchet MS"/>
                <a:cs typeface="Trebuchet MS"/>
              </a:rPr>
              <a:t> </a:t>
            </a:r>
            <a:r>
              <a:rPr lang="en-US" kern="0" dirty="0" err="1">
                <a:solidFill>
                  <a:srgbClr val="685040"/>
                </a:solidFill>
                <a:latin typeface="Trebuchet MS"/>
                <a:cs typeface="Trebuchet MS"/>
              </a:rPr>
              <a:t>sau</a:t>
            </a:r>
            <a:r>
              <a:rPr lang="en-US" kern="0" dirty="0">
                <a:solidFill>
                  <a:srgbClr val="685040"/>
                </a:solidFill>
                <a:latin typeface="Trebuchet MS"/>
                <a:cs typeface="Trebuchet MS"/>
              </a:rPr>
              <a:t> </a:t>
            </a:r>
            <a:r>
              <a:rPr lang="en-US" kern="0" dirty="0" err="1">
                <a:solidFill>
                  <a:srgbClr val="685040"/>
                </a:solidFill>
                <a:latin typeface="Trebuchet MS"/>
                <a:cs typeface="Trebuchet MS"/>
              </a:rPr>
              <a:t>deloc</a:t>
            </a:r>
            <a:endParaRPr lang="en-US" kern="0" dirty="0">
              <a:solidFill>
                <a:srgbClr val="685040"/>
              </a:solidFill>
              <a:latin typeface="Trebuchet MS"/>
              <a:cs typeface="Trebuchet MS"/>
            </a:endParaRPr>
          </a:p>
          <a:p>
            <a:pPr marL="298450" indent="-285750">
              <a:buFont typeface="Arial"/>
              <a:buChar char="•"/>
              <a:tabLst>
                <a:tab pos="297815" algn="l"/>
                <a:tab pos="298450" algn="l"/>
              </a:tabLst>
            </a:pPr>
            <a:r>
              <a:rPr lang="en-US" kern="0" dirty="0" err="1">
                <a:solidFill>
                  <a:srgbClr val="685040"/>
                </a:solidFill>
                <a:latin typeface="Trebuchet MS"/>
                <a:cs typeface="Trebuchet MS"/>
              </a:rPr>
              <a:t>Creșterea</a:t>
            </a:r>
            <a:r>
              <a:rPr lang="en-US" kern="0" dirty="0">
                <a:solidFill>
                  <a:srgbClr val="685040"/>
                </a:solidFill>
                <a:latin typeface="Trebuchet MS"/>
                <a:cs typeface="Trebuchet MS"/>
              </a:rPr>
              <a:t> </a:t>
            </a:r>
            <a:r>
              <a:rPr lang="en-US" kern="0" dirty="0" err="1">
                <a:solidFill>
                  <a:srgbClr val="685040"/>
                </a:solidFill>
                <a:latin typeface="Trebuchet MS"/>
                <a:cs typeface="Trebuchet MS"/>
              </a:rPr>
              <a:t>costurilor</a:t>
            </a:r>
            <a:r>
              <a:rPr lang="en-US" kern="0" dirty="0">
                <a:solidFill>
                  <a:srgbClr val="685040"/>
                </a:solidFill>
                <a:latin typeface="Trebuchet MS"/>
                <a:cs typeface="Trebuchet MS"/>
              </a:rPr>
              <a:t> de </a:t>
            </a:r>
            <a:r>
              <a:rPr lang="en-US" kern="0" dirty="0" err="1">
                <a:solidFill>
                  <a:srgbClr val="685040"/>
                </a:solidFill>
                <a:latin typeface="Trebuchet MS"/>
                <a:cs typeface="Trebuchet MS"/>
              </a:rPr>
              <a:t>conformitate</a:t>
            </a:r>
            <a:endParaRPr kern="0" dirty="0">
              <a:solidFill>
                <a:sysClr val="windowText" lastClr="000000"/>
              </a:solidFill>
              <a:latin typeface="Trebuchet MS"/>
              <a:cs typeface="Trebuchet M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798575" y="1168146"/>
            <a:ext cx="4862066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/>
            <a:r>
              <a:rPr sz="2800" b="1" kern="0" dirty="0">
                <a:solidFill>
                  <a:srgbClr val="2DAEA3"/>
                </a:solidFill>
                <a:latin typeface="Trebuchet MS"/>
                <a:cs typeface="Trebuchet MS"/>
              </a:rPr>
              <a:t>2. </a:t>
            </a:r>
            <a:r>
              <a:rPr lang="en-US" sz="2800" b="1" kern="0" dirty="0" err="1">
                <a:solidFill>
                  <a:srgbClr val="2DAEA3"/>
                </a:solidFill>
                <a:latin typeface="Trebuchet MS"/>
                <a:cs typeface="Trebuchet MS"/>
              </a:rPr>
              <a:t>Activitati</a:t>
            </a:r>
            <a:r>
              <a:rPr lang="en-US" sz="2800" b="1" kern="0" dirty="0">
                <a:solidFill>
                  <a:srgbClr val="2DAEA3"/>
                </a:solidFill>
                <a:latin typeface="Trebuchet MS"/>
                <a:cs typeface="Trebuchet MS"/>
              </a:rPr>
              <a:t> </a:t>
            </a:r>
            <a:r>
              <a:rPr lang="en-US" sz="2800" b="1" kern="0" dirty="0" err="1">
                <a:solidFill>
                  <a:srgbClr val="2DAEA3"/>
                </a:solidFill>
                <a:latin typeface="Trebuchet MS"/>
                <a:cs typeface="Trebuchet MS"/>
              </a:rPr>
              <a:t>exceptate</a:t>
            </a:r>
            <a:endParaRPr sz="2800" kern="0" dirty="0">
              <a:solidFill>
                <a:sysClr val="windowText" lastClr="000000"/>
              </a:solidFill>
              <a:latin typeface="Trebuchet MS"/>
              <a:cs typeface="Trebuchet MS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6660641" y="2424683"/>
            <a:ext cx="3275838" cy="207721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kern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97724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98573" y="653541"/>
            <a:ext cx="9047705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/>
            <a:r>
              <a:rPr lang="en-US" dirty="0"/>
              <a:t>OECD 2017/2018 SEDIUL PERMANENT</a:t>
            </a:r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1322553" y="2453694"/>
            <a:ext cx="6759741" cy="9233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98450" indent="-285750">
              <a:buFont typeface="Arial"/>
              <a:buChar char="•"/>
              <a:tabLst>
                <a:tab pos="297815" algn="l"/>
                <a:tab pos="298450" algn="l"/>
              </a:tabLst>
            </a:pPr>
            <a:r>
              <a:rPr lang="en-US" sz="2000" b="0" i="0" dirty="0" err="1">
                <a:solidFill>
                  <a:srgbClr val="212121"/>
                </a:solidFill>
                <a:effectLst/>
                <a:latin typeface="arial" panose="020B0604020202020204" pitchFamily="34" charset="0"/>
              </a:rPr>
              <a:t>Activitățile</a:t>
            </a:r>
            <a:r>
              <a:rPr lang="en-US" sz="2000" b="0" i="0" dirty="0">
                <a:solidFill>
                  <a:srgbClr val="212121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212121"/>
                </a:solidFill>
                <a:effectLst/>
                <a:latin typeface="arial" panose="020B0604020202020204" pitchFamily="34" charset="0"/>
              </a:rPr>
              <a:t>auxiliare</a:t>
            </a:r>
            <a:r>
              <a:rPr lang="en-US" sz="2000" b="0" i="0" dirty="0">
                <a:solidFill>
                  <a:srgbClr val="212121"/>
                </a:solidFill>
                <a:effectLst/>
                <a:latin typeface="arial" panose="020B0604020202020204" pitchFamily="34" charset="0"/>
              </a:rPr>
              <a:t> pot fi </a:t>
            </a:r>
            <a:r>
              <a:rPr lang="en-US" sz="2000" b="0" i="0" dirty="0" err="1">
                <a:solidFill>
                  <a:srgbClr val="212121"/>
                </a:solidFill>
                <a:effectLst/>
                <a:latin typeface="arial" panose="020B0604020202020204" pitchFamily="34" charset="0"/>
              </a:rPr>
              <a:t>dintre</a:t>
            </a:r>
            <a:r>
              <a:rPr lang="en-US" sz="2000" b="0" i="0" dirty="0">
                <a:solidFill>
                  <a:srgbClr val="212121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212121"/>
                </a:solidFill>
                <a:effectLst/>
                <a:latin typeface="arial" panose="020B0604020202020204" pitchFamily="34" charset="0"/>
              </a:rPr>
              <a:t>functiile</a:t>
            </a:r>
            <a:r>
              <a:rPr lang="en-US" sz="2000" b="0" i="0" dirty="0">
                <a:solidFill>
                  <a:srgbClr val="212121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212121"/>
                </a:solidFill>
                <a:effectLst/>
                <a:latin typeface="arial" panose="020B0604020202020204" pitchFamily="34" charset="0"/>
              </a:rPr>
              <a:t>principale</a:t>
            </a:r>
            <a:r>
              <a:rPr lang="en-US" sz="2000" b="0" i="0" dirty="0">
                <a:solidFill>
                  <a:srgbClr val="212121"/>
                </a:solidFill>
                <a:effectLst/>
                <a:latin typeface="arial" panose="020B0604020202020204" pitchFamily="34" charset="0"/>
              </a:rPr>
              <a:t> ale </a:t>
            </a:r>
            <a:r>
              <a:rPr lang="en-US" sz="2000" b="0" i="0" dirty="0" err="1">
                <a:solidFill>
                  <a:srgbClr val="212121"/>
                </a:solidFill>
                <a:effectLst/>
                <a:latin typeface="arial" panose="020B0604020202020204" pitchFamily="34" charset="0"/>
              </a:rPr>
              <a:t>grupului</a:t>
            </a:r>
            <a:r>
              <a:rPr lang="en-US" sz="2000" b="0" i="0" dirty="0">
                <a:solidFill>
                  <a:srgbClr val="212121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212121"/>
                </a:solidFill>
                <a:effectLst/>
                <a:latin typeface="arial" panose="020B0604020202020204" pitchFamily="34" charset="0"/>
              </a:rPr>
              <a:t>dar</a:t>
            </a:r>
            <a:r>
              <a:rPr lang="en-US" sz="2000" b="0" i="0" dirty="0">
                <a:solidFill>
                  <a:srgbClr val="212121"/>
                </a:solidFill>
                <a:effectLst/>
                <a:latin typeface="arial" panose="020B0604020202020204" pitchFamily="34" charset="0"/>
              </a:rPr>
              <a:t> nu duce la o </a:t>
            </a:r>
            <a:r>
              <a:rPr lang="en-US" sz="2000" b="0" i="0" dirty="0" err="1">
                <a:solidFill>
                  <a:srgbClr val="212121"/>
                </a:solidFill>
                <a:effectLst/>
                <a:latin typeface="arial" panose="020B0604020202020204" pitchFamily="34" charset="0"/>
              </a:rPr>
              <a:t>prezență</a:t>
            </a:r>
            <a:r>
              <a:rPr lang="en-US" sz="2000" b="0" i="0" dirty="0">
                <a:solidFill>
                  <a:srgbClr val="212121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212121"/>
                </a:solidFill>
                <a:effectLst/>
                <a:latin typeface="arial" panose="020B0604020202020204" pitchFamily="34" charset="0"/>
              </a:rPr>
              <a:t>impozabilă</a:t>
            </a:r>
            <a:r>
              <a:rPr lang="en-US" sz="2000" b="0" i="0" dirty="0">
                <a:solidFill>
                  <a:srgbClr val="212121"/>
                </a:solidFill>
                <a:effectLst/>
                <a:latin typeface="arial" panose="020B0604020202020204" pitchFamily="34" charset="0"/>
              </a:rPr>
              <a:t> (SP)</a:t>
            </a:r>
          </a:p>
          <a:p>
            <a:pPr marL="298450" indent="-285750">
              <a:buFont typeface="Arial"/>
              <a:buChar char="•"/>
              <a:tabLst>
                <a:tab pos="297815" algn="l"/>
                <a:tab pos="298450" algn="l"/>
              </a:tabLst>
            </a:pPr>
            <a:r>
              <a:rPr lang="en-US" sz="2000" b="0" i="0" dirty="0" err="1">
                <a:solidFill>
                  <a:srgbClr val="212121"/>
                </a:solidFill>
                <a:effectLst/>
                <a:latin typeface="arial" panose="020B0604020202020204" pitchFamily="34" charset="0"/>
              </a:rPr>
              <a:t>Simpla</a:t>
            </a:r>
            <a:r>
              <a:rPr lang="en-US" sz="2000" b="0" i="0" dirty="0">
                <a:solidFill>
                  <a:srgbClr val="212121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212121"/>
                </a:solidFill>
                <a:effectLst/>
                <a:latin typeface="arial" panose="020B0604020202020204" pitchFamily="34" charset="0"/>
              </a:rPr>
              <a:t>deținere</a:t>
            </a:r>
            <a:r>
              <a:rPr lang="en-US" sz="2000" b="0" i="0" dirty="0">
                <a:solidFill>
                  <a:srgbClr val="212121"/>
                </a:solidFill>
                <a:effectLst/>
                <a:latin typeface="arial" panose="020B0604020202020204" pitchFamily="34" charset="0"/>
              </a:rPr>
              <a:t> a </a:t>
            </a:r>
            <a:r>
              <a:rPr lang="en-US" sz="2000" b="0" i="0" dirty="0" err="1">
                <a:solidFill>
                  <a:srgbClr val="212121"/>
                </a:solidFill>
                <a:effectLst/>
                <a:latin typeface="arial" panose="020B0604020202020204" pitchFamily="34" charset="0"/>
              </a:rPr>
              <a:t>stocului</a:t>
            </a:r>
            <a:r>
              <a:rPr lang="en-US" sz="2000" b="0" i="0" dirty="0">
                <a:solidFill>
                  <a:srgbClr val="212121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212121"/>
                </a:solidFill>
                <a:effectLst/>
                <a:latin typeface="arial" panose="020B0604020202020204" pitchFamily="34" charset="0"/>
              </a:rPr>
              <a:t>pentru</a:t>
            </a:r>
            <a:r>
              <a:rPr lang="en-US" sz="2000" b="0" i="0" dirty="0">
                <a:solidFill>
                  <a:srgbClr val="212121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212121"/>
                </a:solidFill>
                <a:effectLst/>
                <a:latin typeface="arial" panose="020B0604020202020204" pitchFamily="34" charset="0"/>
              </a:rPr>
              <a:t>livrare</a:t>
            </a:r>
            <a:r>
              <a:rPr lang="en-US" sz="2000" b="0" i="0" dirty="0">
                <a:solidFill>
                  <a:srgbClr val="212121"/>
                </a:solidFill>
                <a:effectLst/>
                <a:latin typeface="arial" panose="020B0604020202020204" pitchFamily="34" charset="0"/>
              </a:rPr>
              <a:t> nu </a:t>
            </a:r>
            <a:r>
              <a:rPr lang="en-US" sz="2000" b="0" i="0" dirty="0" err="1">
                <a:solidFill>
                  <a:srgbClr val="212121"/>
                </a:solidFill>
                <a:effectLst/>
                <a:latin typeface="arial" panose="020B0604020202020204" pitchFamily="34" charset="0"/>
              </a:rPr>
              <a:t>este</a:t>
            </a:r>
            <a:r>
              <a:rPr lang="en-US" sz="2000" b="0" i="0" dirty="0">
                <a:solidFill>
                  <a:srgbClr val="212121"/>
                </a:solidFill>
                <a:effectLst/>
                <a:latin typeface="arial" panose="020B0604020202020204" pitchFamily="34" charset="0"/>
              </a:rPr>
              <a:t> un SP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798575" y="1168146"/>
            <a:ext cx="6569048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/>
            <a:r>
              <a:rPr lang="en-US" sz="2800" b="1" kern="0" dirty="0">
                <a:solidFill>
                  <a:srgbClr val="2DAEA3"/>
                </a:solidFill>
                <a:latin typeface="Trebuchet MS"/>
                <a:cs typeface="Trebuchet MS"/>
              </a:rPr>
              <a:t>2. </a:t>
            </a:r>
            <a:r>
              <a:rPr lang="en-US" sz="2800" b="1" kern="0" dirty="0" err="1">
                <a:solidFill>
                  <a:srgbClr val="2DAEA3"/>
                </a:solidFill>
                <a:latin typeface="Trebuchet MS"/>
                <a:cs typeface="Trebuchet MS"/>
              </a:rPr>
              <a:t>Activitati</a:t>
            </a:r>
            <a:r>
              <a:rPr lang="en-US" sz="2800" b="1" kern="0" dirty="0">
                <a:solidFill>
                  <a:srgbClr val="2DAEA3"/>
                </a:solidFill>
                <a:latin typeface="Trebuchet MS"/>
                <a:cs typeface="Trebuchet MS"/>
              </a:rPr>
              <a:t> </a:t>
            </a:r>
            <a:r>
              <a:rPr lang="en-US" sz="2800" b="1" kern="0" dirty="0" err="1">
                <a:solidFill>
                  <a:srgbClr val="2DAEA3"/>
                </a:solidFill>
                <a:latin typeface="Trebuchet MS"/>
                <a:cs typeface="Trebuchet MS"/>
              </a:rPr>
              <a:t>exceptate</a:t>
            </a:r>
            <a:endParaRPr lang="en-US" sz="2800" kern="0" dirty="0">
              <a:solidFill>
                <a:sysClr val="windowText" lastClr="000000"/>
              </a:solidFill>
              <a:latin typeface="Trebuchet MS"/>
              <a:cs typeface="Trebuchet MS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8987761" y="3265543"/>
            <a:ext cx="1858517" cy="121615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kern="0">
              <a:solidFill>
                <a:sysClr val="windowText" lastClr="000000"/>
              </a:solidFill>
            </a:endParaRPr>
          </a:p>
        </p:txBody>
      </p:sp>
      <p:sp>
        <p:nvSpPr>
          <p:cNvPr id="8" name="object 8"/>
          <p:cNvSpPr/>
          <p:nvPr/>
        </p:nvSpPr>
        <p:spPr>
          <a:xfrm>
            <a:off x="8577169" y="2973824"/>
            <a:ext cx="2679700" cy="1799589"/>
          </a:xfrm>
          <a:custGeom>
            <a:avLst/>
            <a:gdLst/>
            <a:ahLst/>
            <a:cxnLst/>
            <a:rect l="l" t="t" r="r" b="b"/>
            <a:pathLst>
              <a:path w="2679700" h="1799589">
                <a:moveTo>
                  <a:pt x="0" y="899541"/>
                </a:moveTo>
                <a:lnTo>
                  <a:pt x="4669" y="823890"/>
                </a:lnTo>
                <a:lnTo>
                  <a:pt x="18429" y="749974"/>
                </a:lnTo>
                <a:lnTo>
                  <a:pt x="40908" y="678043"/>
                </a:lnTo>
                <a:lnTo>
                  <a:pt x="71735" y="608346"/>
                </a:lnTo>
                <a:lnTo>
                  <a:pt x="90162" y="574413"/>
                </a:lnTo>
                <a:lnTo>
                  <a:pt x="110536" y="541132"/>
                </a:lnTo>
                <a:lnTo>
                  <a:pt x="132812" y="508535"/>
                </a:lnTo>
                <a:lnTo>
                  <a:pt x="156942" y="476652"/>
                </a:lnTo>
                <a:lnTo>
                  <a:pt x="182879" y="445516"/>
                </a:lnTo>
                <a:lnTo>
                  <a:pt x="210579" y="415156"/>
                </a:lnTo>
                <a:lnTo>
                  <a:pt x="239993" y="385604"/>
                </a:lnTo>
                <a:lnTo>
                  <a:pt x="271076" y="356892"/>
                </a:lnTo>
                <a:lnTo>
                  <a:pt x="303781" y="329051"/>
                </a:lnTo>
                <a:lnTo>
                  <a:pt x="338061" y="302111"/>
                </a:lnTo>
                <a:lnTo>
                  <a:pt x="373871" y="276105"/>
                </a:lnTo>
                <a:lnTo>
                  <a:pt x="411163" y="251062"/>
                </a:lnTo>
                <a:lnTo>
                  <a:pt x="449891" y="227016"/>
                </a:lnTo>
                <a:lnTo>
                  <a:pt x="490009" y="203996"/>
                </a:lnTo>
                <a:lnTo>
                  <a:pt x="531470" y="182034"/>
                </a:lnTo>
                <a:lnTo>
                  <a:pt x="574228" y="161161"/>
                </a:lnTo>
                <a:lnTo>
                  <a:pt x="618236" y="141409"/>
                </a:lnTo>
                <a:lnTo>
                  <a:pt x="663447" y="122809"/>
                </a:lnTo>
                <a:lnTo>
                  <a:pt x="709817" y="105391"/>
                </a:lnTo>
                <a:lnTo>
                  <a:pt x="757296" y="89187"/>
                </a:lnTo>
                <a:lnTo>
                  <a:pt x="805841" y="74228"/>
                </a:lnTo>
                <a:lnTo>
                  <a:pt x="855403" y="60546"/>
                </a:lnTo>
                <a:lnTo>
                  <a:pt x="905936" y="48172"/>
                </a:lnTo>
                <a:lnTo>
                  <a:pt x="957394" y="37136"/>
                </a:lnTo>
                <a:lnTo>
                  <a:pt x="1009731" y="27471"/>
                </a:lnTo>
                <a:lnTo>
                  <a:pt x="1062900" y="19207"/>
                </a:lnTo>
                <a:lnTo>
                  <a:pt x="1116854" y="12376"/>
                </a:lnTo>
                <a:lnTo>
                  <a:pt x="1171547" y="7008"/>
                </a:lnTo>
                <a:lnTo>
                  <a:pt x="1226933" y="3135"/>
                </a:lnTo>
                <a:lnTo>
                  <a:pt x="1282964" y="789"/>
                </a:lnTo>
                <a:lnTo>
                  <a:pt x="1339595" y="0"/>
                </a:lnTo>
                <a:lnTo>
                  <a:pt x="1396217" y="789"/>
                </a:lnTo>
                <a:lnTo>
                  <a:pt x="1452241" y="3135"/>
                </a:lnTo>
                <a:lnTo>
                  <a:pt x="1507619" y="7008"/>
                </a:lnTo>
                <a:lnTo>
                  <a:pt x="1562306" y="12376"/>
                </a:lnTo>
                <a:lnTo>
                  <a:pt x="1616254" y="19207"/>
                </a:lnTo>
                <a:lnTo>
                  <a:pt x="1669418" y="27471"/>
                </a:lnTo>
                <a:lnTo>
                  <a:pt x="1721751" y="37136"/>
                </a:lnTo>
                <a:lnTo>
                  <a:pt x="1773206" y="48172"/>
                </a:lnTo>
                <a:lnTo>
                  <a:pt x="1823736" y="60546"/>
                </a:lnTo>
                <a:lnTo>
                  <a:pt x="1873296" y="74228"/>
                </a:lnTo>
                <a:lnTo>
                  <a:pt x="1921839" y="89187"/>
                </a:lnTo>
                <a:lnTo>
                  <a:pt x="1969318" y="105391"/>
                </a:lnTo>
                <a:lnTo>
                  <a:pt x="2015687" y="122809"/>
                </a:lnTo>
                <a:lnTo>
                  <a:pt x="2060899" y="141409"/>
                </a:lnTo>
                <a:lnTo>
                  <a:pt x="2104908" y="161161"/>
                </a:lnTo>
                <a:lnTo>
                  <a:pt x="2147667" y="182034"/>
                </a:lnTo>
                <a:lnTo>
                  <a:pt x="2189129" y="203996"/>
                </a:lnTo>
                <a:lnTo>
                  <a:pt x="2229249" y="227016"/>
                </a:lnTo>
                <a:lnTo>
                  <a:pt x="2267979" y="251062"/>
                </a:lnTo>
                <a:lnTo>
                  <a:pt x="2305274" y="276105"/>
                </a:lnTo>
                <a:lnTo>
                  <a:pt x="2341086" y="302111"/>
                </a:lnTo>
                <a:lnTo>
                  <a:pt x="2375369" y="329051"/>
                </a:lnTo>
                <a:lnTo>
                  <a:pt x="2408077" y="356892"/>
                </a:lnTo>
                <a:lnTo>
                  <a:pt x="2439163" y="385604"/>
                </a:lnTo>
                <a:lnTo>
                  <a:pt x="2468581" y="415156"/>
                </a:lnTo>
                <a:lnTo>
                  <a:pt x="2496283" y="445516"/>
                </a:lnTo>
                <a:lnTo>
                  <a:pt x="2522224" y="476652"/>
                </a:lnTo>
                <a:lnTo>
                  <a:pt x="2546357" y="508535"/>
                </a:lnTo>
                <a:lnTo>
                  <a:pt x="2568636" y="541132"/>
                </a:lnTo>
                <a:lnTo>
                  <a:pt x="2589014" y="574413"/>
                </a:lnTo>
                <a:lnTo>
                  <a:pt x="2607444" y="608346"/>
                </a:lnTo>
                <a:lnTo>
                  <a:pt x="2623880" y="642900"/>
                </a:lnTo>
                <a:lnTo>
                  <a:pt x="2650584" y="713745"/>
                </a:lnTo>
                <a:lnTo>
                  <a:pt x="2668753" y="786700"/>
                </a:lnTo>
                <a:lnTo>
                  <a:pt x="2678016" y="861514"/>
                </a:lnTo>
                <a:lnTo>
                  <a:pt x="2679191" y="899541"/>
                </a:lnTo>
                <a:lnTo>
                  <a:pt x="2678016" y="937567"/>
                </a:lnTo>
                <a:lnTo>
                  <a:pt x="2668753" y="1012381"/>
                </a:lnTo>
                <a:lnTo>
                  <a:pt x="2650584" y="1085336"/>
                </a:lnTo>
                <a:lnTo>
                  <a:pt x="2623880" y="1156181"/>
                </a:lnTo>
                <a:lnTo>
                  <a:pt x="2607444" y="1190735"/>
                </a:lnTo>
                <a:lnTo>
                  <a:pt x="2589014" y="1224668"/>
                </a:lnTo>
                <a:lnTo>
                  <a:pt x="2568636" y="1257949"/>
                </a:lnTo>
                <a:lnTo>
                  <a:pt x="2546357" y="1290546"/>
                </a:lnTo>
                <a:lnTo>
                  <a:pt x="2522224" y="1322429"/>
                </a:lnTo>
                <a:lnTo>
                  <a:pt x="2496283" y="1353565"/>
                </a:lnTo>
                <a:lnTo>
                  <a:pt x="2468581" y="1383925"/>
                </a:lnTo>
                <a:lnTo>
                  <a:pt x="2439163" y="1413477"/>
                </a:lnTo>
                <a:lnTo>
                  <a:pt x="2408077" y="1442189"/>
                </a:lnTo>
                <a:lnTo>
                  <a:pt x="2375369" y="1470030"/>
                </a:lnTo>
                <a:lnTo>
                  <a:pt x="2341086" y="1496970"/>
                </a:lnTo>
                <a:lnTo>
                  <a:pt x="2305274" y="1522976"/>
                </a:lnTo>
                <a:lnTo>
                  <a:pt x="2267979" y="1548019"/>
                </a:lnTo>
                <a:lnTo>
                  <a:pt x="2229249" y="1572065"/>
                </a:lnTo>
                <a:lnTo>
                  <a:pt x="2189129" y="1595085"/>
                </a:lnTo>
                <a:lnTo>
                  <a:pt x="2147667" y="1617047"/>
                </a:lnTo>
                <a:lnTo>
                  <a:pt x="2104908" y="1637920"/>
                </a:lnTo>
                <a:lnTo>
                  <a:pt x="2060899" y="1657672"/>
                </a:lnTo>
                <a:lnTo>
                  <a:pt x="2015687" y="1676272"/>
                </a:lnTo>
                <a:lnTo>
                  <a:pt x="1969318" y="1693690"/>
                </a:lnTo>
                <a:lnTo>
                  <a:pt x="1921839" y="1709894"/>
                </a:lnTo>
                <a:lnTo>
                  <a:pt x="1873296" y="1724853"/>
                </a:lnTo>
                <a:lnTo>
                  <a:pt x="1823736" y="1738535"/>
                </a:lnTo>
                <a:lnTo>
                  <a:pt x="1773206" y="1750909"/>
                </a:lnTo>
                <a:lnTo>
                  <a:pt x="1721751" y="1761945"/>
                </a:lnTo>
                <a:lnTo>
                  <a:pt x="1669418" y="1771610"/>
                </a:lnTo>
                <a:lnTo>
                  <a:pt x="1616254" y="1779874"/>
                </a:lnTo>
                <a:lnTo>
                  <a:pt x="1562306" y="1786705"/>
                </a:lnTo>
                <a:lnTo>
                  <a:pt x="1507619" y="1792073"/>
                </a:lnTo>
                <a:lnTo>
                  <a:pt x="1452241" y="1795946"/>
                </a:lnTo>
                <a:lnTo>
                  <a:pt x="1396217" y="1798292"/>
                </a:lnTo>
                <a:lnTo>
                  <a:pt x="1339595" y="1799082"/>
                </a:lnTo>
                <a:lnTo>
                  <a:pt x="1282964" y="1798292"/>
                </a:lnTo>
                <a:lnTo>
                  <a:pt x="1226933" y="1795946"/>
                </a:lnTo>
                <a:lnTo>
                  <a:pt x="1171547" y="1792073"/>
                </a:lnTo>
                <a:lnTo>
                  <a:pt x="1116854" y="1786705"/>
                </a:lnTo>
                <a:lnTo>
                  <a:pt x="1062900" y="1779874"/>
                </a:lnTo>
                <a:lnTo>
                  <a:pt x="1009731" y="1771610"/>
                </a:lnTo>
                <a:lnTo>
                  <a:pt x="957394" y="1761945"/>
                </a:lnTo>
                <a:lnTo>
                  <a:pt x="905936" y="1750909"/>
                </a:lnTo>
                <a:lnTo>
                  <a:pt x="855403" y="1738535"/>
                </a:lnTo>
                <a:lnTo>
                  <a:pt x="805841" y="1724853"/>
                </a:lnTo>
                <a:lnTo>
                  <a:pt x="757296" y="1709894"/>
                </a:lnTo>
                <a:lnTo>
                  <a:pt x="709817" y="1693690"/>
                </a:lnTo>
                <a:lnTo>
                  <a:pt x="663448" y="1676273"/>
                </a:lnTo>
                <a:lnTo>
                  <a:pt x="618236" y="1657672"/>
                </a:lnTo>
                <a:lnTo>
                  <a:pt x="574228" y="1637920"/>
                </a:lnTo>
                <a:lnTo>
                  <a:pt x="531470" y="1617047"/>
                </a:lnTo>
                <a:lnTo>
                  <a:pt x="490009" y="1595085"/>
                </a:lnTo>
                <a:lnTo>
                  <a:pt x="449891" y="1572065"/>
                </a:lnTo>
                <a:lnTo>
                  <a:pt x="411163" y="1548019"/>
                </a:lnTo>
                <a:lnTo>
                  <a:pt x="373871" y="1522976"/>
                </a:lnTo>
                <a:lnTo>
                  <a:pt x="338061" y="1496970"/>
                </a:lnTo>
                <a:lnTo>
                  <a:pt x="303781" y="1470030"/>
                </a:lnTo>
                <a:lnTo>
                  <a:pt x="271076" y="1442189"/>
                </a:lnTo>
                <a:lnTo>
                  <a:pt x="239993" y="1413477"/>
                </a:lnTo>
                <a:lnTo>
                  <a:pt x="210579" y="1383925"/>
                </a:lnTo>
                <a:lnTo>
                  <a:pt x="182880" y="1353566"/>
                </a:lnTo>
                <a:lnTo>
                  <a:pt x="156942" y="1322429"/>
                </a:lnTo>
                <a:lnTo>
                  <a:pt x="132812" y="1290546"/>
                </a:lnTo>
                <a:lnTo>
                  <a:pt x="110536" y="1257949"/>
                </a:lnTo>
                <a:lnTo>
                  <a:pt x="90162" y="1224668"/>
                </a:lnTo>
                <a:lnTo>
                  <a:pt x="71735" y="1190735"/>
                </a:lnTo>
                <a:lnTo>
                  <a:pt x="55301" y="1156181"/>
                </a:lnTo>
                <a:lnTo>
                  <a:pt x="28602" y="1085336"/>
                </a:lnTo>
                <a:lnTo>
                  <a:pt x="10436" y="1012381"/>
                </a:lnTo>
                <a:lnTo>
                  <a:pt x="1175" y="937567"/>
                </a:lnTo>
                <a:lnTo>
                  <a:pt x="0" y="899541"/>
                </a:lnTo>
                <a:close/>
              </a:path>
            </a:pathLst>
          </a:custGeom>
          <a:ln w="25146">
            <a:solidFill>
              <a:srgbClr val="9D8D85"/>
            </a:solidFill>
          </a:ln>
        </p:spPr>
        <p:txBody>
          <a:bodyPr wrap="square" lIns="0" tIns="0" rIns="0" bIns="0" rtlCol="0"/>
          <a:lstStyle/>
          <a:p>
            <a:endParaRPr kern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93963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98573" y="653541"/>
            <a:ext cx="9594045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/>
            <a:r>
              <a:rPr lang="en-US" dirty="0"/>
              <a:t>OECD 2017/2018 SEDIUL PERMANENT</a:t>
            </a:r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764877" y="1757829"/>
            <a:ext cx="10955546" cy="406265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tabLst>
                <a:tab pos="297815" algn="l"/>
                <a:tab pos="298450" algn="l"/>
              </a:tabLst>
            </a:pPr>
            <a:r>
              <a:rPr lang="en-US" kern="0" spc="-5" dirty="0" err="1">
                <a:solidFill>
                  <a:srgbClr val="685040"/>
                </a:solidFill>
                <a:latin typeface="Trebuchet MS"/>
                <a:cs typeface="Trebuchet MS"/>
              </a:rPr>
              <a:t>Problema</a:t>
            </a:r>
            <a:r>
              <a:rPr lang="en-US" kern="0" spc="-5" dirty="0">
                <a:solidFill>
                  <a:srgbClr val="685040"/>
                </a:solidFill>
                <a:latin typeface="Trebuchet MS"/>
                <a:cs typeface="Trebuchet MS"/>
              </a:rPr>
              <a:t> BEPS: </a:t>
            </a:r>
            <a:r>
              <a:rPr lang="en-US" kern="0" spc="-5" dirty="0" err="1">
                <a:solidFill>
                  <a:srgbClr val="685040"/>
                </a:solidFill>
                <a:latin typeface="Trebuchet MS"/>
                <a:cs typeface="Trebuchet MS"/>
              </a:rPr>
              <a:t>Evitarea</a:t>
            </a:r>
            <a:r>
              <a:rPr lang="en-US" kern="0" spc="-5" dirty="0">
                <a:solidFill>
                  <a:srgbClr val="685040"/>
                </a:solidFill>
                <a:latin typeface="Trebuchet MS"/>
                <a:cs typeface="Trebuchet MS"/>
              </a:rPr>
              <a:t> </a:t>
            </a:r>
            <a:r>
              <a:rPr lang="en-US" kern="0" spc="-5" dirty="0" err="1">
                <a:solidFill>
                  <a:srgbClr val="685040"/>
                </a:solidFill>
                <a:latin typeface="Trebuchet MS"/>
                <a:cs typeface="Trebuchet MS"/>
              </a:rPr>
              <a:t>artificială</a:t>
            </a:r>
            <a:r>
              <a:rPr lang="en-US" kern="0" spc="-5" dirty="0">
                <a:solidFill>
                  <a:srgbClr val="685040"/>
                </a:solidFill>
                <a:latin typeface="Trebuchet MS"/>
                <a:cs typeface="Trebuchet MS"/>
              </a:rPr>
              <a:t> a </a:t>
            </a:r>
            <a:r>
              <a:rPr lang="en-US" kern="0" spc="-5" dirty="0" err="1">
                <a:solidFill>
                  <a:srgbClr val="685040"/>
                </a:solidFill>
                <a:latin typeface="Trebuchet MS"/>
                <a:cs typeface="Trebuchet MS"/>
              </a:rPr>
              <a:t>statutului</a:t>
            </a:r>
            <a:r>
              <a:rPr lang="en-US" kern="0" spc="-5" dirty="0">
                <a:solidFill>
                  <a:srgbClr val="685040"/>
                </a:solidFill>
                <a:latin typeface="Trebuchet MS"/>
                <a:cs typeface="Trebuchet MS"/>
              </a:rPr>
              <a:t> SP </a:t>
            </a:r>
            <a:r>
              <a:rPr lang="en-US" kern="0" spc="-5" dirty="0" err="1">
                <a:solidFill>
                  <a:srgbClr val="685040"/>
                </a:solidFill>
                <a:latin typeface="Trebuchet MS"/>
                <a:cs typeface="Trebuchet MS"/>
              </a:rPr>
              <a:t>prin</a:t>
            </a:r>
            <a:r>
              <a:rPr lang="en-US" kern="0" spc="-5" dirty="0">
                <a:solidFill>
                  <a:srgbClr val="685040"/>
                </a:solidFill>
                <a:latin typeface="Trebuchet MS"/>
                <a:cs typeface="Trebuchet MS"/>
              </a:rPr>
              <a:t> </a:t>
            </a:r>
            <a:r>
              <a:rPr lang="en-US" kern="0" spc="-5" dirty="0" err="1">
                <a:solidFill>
                  <a:srgbClr val="685040"/>
                </a:solidFill>
                <a:latin typeface="Trebuchet MS"/>
                <a:cs typeface="Trebuchet MS"/>
              </a:rPr>
              <a:t>scutirile</a:t>
            </a:r>
            <a:r>
              <a:rPr lang="en-US" kern="0" spc="-5" dirty="0">
                <a:solidFill>
                  <a:srgbClr val="685040"/>
                </a:solidFill>
                <a:latin typeface="Trebuchet MS"/>
                <a:cs typeface="Trebuchet MS"/>
              </a:rPr>
              <a:t> </a:t>
            </a:r>
            <a:r>
              <a:rPr lang="en-US" kern="0" spc="-5" dirty="0" err="1">
                <a:solidFill>
                  <a:srgbClr val="685040"/>
                </a:solidFill>
                <a:latin typeface="Trebuchet MS"/>
                <a:cs typeface="Trebuchet MS"/>
              </a:rPr>
              <a:t>aferente</a:t>
            </a:r>
            <a:r>
              <a:rPr lang="en-US" kern="0" spc="-5" dirty="0">
                <a:solidFill>
                  <a:srgbClr val="685040"/>
                </a:solidFill>
                <a:latin typeface="Trebuchet MS"/>
                <a:cs typeface="Trebuchet MS"/>
              </a:rPr>
              <a:t> </a:t>
            </a:r>
            <a:r>
              <a:rPr lang="en-US" kern="0" spc="-5" dirty="0" err="1">
                <a:solidFill>
                  <a:srgbClr val="685040"/>
                </a:solidFill>
                <a:latin typeface="Trebuchet MS"/>
                <a:cs typeface="Trebuchet MS"/>
              </a:rPr>
              <a:t>activitatilor</a:t>
            </a:r>
            <a:r>
              <a:rPr lang="en-US" kern="0" spc="-5" dirty="0">
                <a:solidFill>
                  <a:srgbClr val="685040"/>
                </a:solidFill>
                <a:latin typeface="Trebuchet MS"/>
                <a:cs typeface="Trebuchet MS"/>
              </a:rPr>
              <a:t> </a:t>
            </a:r>
            <a:r>
              <a:rPr lang="en-US" kern="0" spc="-5" dirty="0" err="1">
                <a:solidFill>
                  <a:srgbClr val="685040"/>
                </a:solidFill>
                <a:latin typeface="Trebuchet MS"/>
                <a:cs typeface="Trebuchet MS"/>
              </a:rPr>
              <a:t>specifice</a:t>
            </a:r>
            <a:endParaRPr lang="en-US" kern="0" spc="-5" dirty="0">
              <a:solidFill>
                <a:srgbClr val="685040"/>
              </a:solidFill>
              <a:latin typeface="Trebuchet MS"/>
              <a:cs typeface="Trebuchet MS"/>
            </a:endParaRPr>
          </a:p>
          <a:p>
            <a:pPr marL="298450" indent="-285750">
              <a:buFont typeface="Arial"/>
              <a:buChar char="•"/>
              <a:tabLst>
                <a:tab pos="297815" algn="l"/>
                <a:tab pos="298450" algn="l"/>
              </a:tabLst>
            </a:pPr>
            <a:endParaRPr lang="en-US" kern="0" spc="-5" dirty="0">
              <a:solidFill>
                <a:srgbClr val="685040"/>
              </a:solidFill>
              <a:latin typeface="Trebuchet MS"/>
              <a:cs typeface="Trebuchet MS"/>
            </a:endParaRPr>
          </a:p>
          <a:p>
            <a:pPr marL="298450" indent="-285750">
              <a:buFont typeface="Arial"/>
              <a:buChar char="•"/>
              <a:tabLst>
                <a:tab pos="297815" algn="l"/>
                <a:tab pos="298450" algn="l"/>
              </a:tabLst>
            </a:pPr>
            <a:endParaRPr lang="en-US" kern="0" spc="-5" dirty="0">
              <a:solidFill>
                <a:srgbClr val="685040"/>
              </a:solidFill>
              <a:latin typeface="Trebuchet MS"/>
              <a:cs typeface="Trebuchet MS"/>
            </a:endParaRPr>
          </a:p>
          <a:p>
            <a:pPr marL="12700">
              <a:tabLst>
                <a:tab pos="297815" algn="l"/>
                <a:tab pos="298450" algn="l"/>
              </a:tabLst>
            </a:pPr>
            <a:r>
              <a:rPr lang="en-US" kern="0" spc="-5" dirty="0" err="1">
                <a:solidFill>
                  <a:srgbClr val="685040"/>
                </a:solidFill>
                <a:latin typeface="Trebuchet MS"/>
                <a:cs typeface="Trebuchet MS"/>
              </a:rPr>
              <a:t>Soluţie</a:t>
            </a:r>
            <a:r>
              <a:rPr lang="en-US" kern="0" spc="-5" dirty="0">
                <a:solidFill>
                  <a:srgbClr val="685040"/>
                </a:solidFill>
                <a:latin typeface="Trebuchet MS"/>
                <a:cs typeface="Trebuchet MS"/>
              </a:rPr>
              <a:t> BEPS:</a:t>
            </a:r>
          </a:p>
          <a:p>
            <a:pPr marL="298450" indent="-285750">
              <a:buFont typeface="Arial"/>
              <a:buChar char="•"/>
              <a:tabLst>
                <a:tab pos="297815" algn="l"/>
                <a:tab pos="298450" algn="l"/>
              </a:tabLst>
            </a:pPr>
            <a:r>
              <a:rPr lang="en-US" kern="0" spc="-5" dirty="0" err="1">
                <a:solidFill>
                  <a:srgbClr val="685040"/>
                </a:solidFill>
                <a:latin typeface="Trebuchet MS"/>
                <a:cs typeface="Trebuchet MS"/>
              </a:rPr>
              <a:t>Termenul</a:t>
            </a:r>
            <a:r>
              <a:rPr lang="en-US" kern="0" spc="-5" dirty="0">
                <a:solidFill>
                  <a:srgbClr val="685040"/>
                </a:solidFill>
                <a:latin typeface="Trebuchet MS"/>
                <a:cs typeface="Trebuchet MS"/>
              </a:rPr>
              <a:t> "</a:t>
            </a:r>
            <a:r>
              <a:rPr lang="en-US" kern="0" spc="-5" dirty="0" err="1">
                <a:solidFill>
                  <a:srgbClr val="685040"/>
                </a:solidFill>
                <a:latin typeface="Trebuchet MS"/>
                <a:cs typeface="Trebuchet MS"/>
              </a:rPr>
              <a:t>sediu</a:t>
            </a:r>
            <a:r>
              <a:rPr lang="en-US" kern="0" spc="-5" dirty="0">
                <a:solidFill>
                  <a:srgbClr val="685040"/>
                </a:solidFill>
                <a:latin typeface="Trebuchet MS"/>
                <a:cs typeface="Trebuchet MS"/>
              </a:rPr>
              <a:t> permanent" se </a:t>
            </a:r>
            <a:r>
              <a:rPr lang="en-US" kern="0" spc="-5" dirty="0" err="1">
                <a:solidFill>
                  <a:srgbClr val="685040"/>
                </a:solidFill>
                <a:latin typeface="Trebuchet MS"/>
                <a:cs typeface="Trebuchet MS"/>
              </a:rPr>
              <a:t>consideră</a:t>
            </a:r>
            <a:r>
              <a:rPr lang="en-US" kern="0" spc="-5" dirty="0">
                <a:solidFill>
                  <a:srgbClr val="685040"/>
                </a:solidFill>
                <a:latin typeface="Trebuchet MS"/>
                <a:cs typeface="Trebuchet MS"/>
              </a:rPr>
              <a:t> </a:t>
            </a:r>
            <a:r>
              <a:rPr lang="en-US" kern="0" spc="-5" dirty="0" err="1">
                <a:solidFill>
                  <a:srgbClr val="685040"/>
                </a:solidFill>
                <a:latin typeface="Trebuchet MS"/>
                <a:cs typeface="Trebuchet MS"/>
              </a:rPr>
              <a:t>că</a:t>
            </a:r>
            <a:r>
              <a:rPr lang="en-US" kern="0" spc="-5" dirty="0">
                <a:solidFill>
                  <a:srgbClr val="685040"/>
                </a:solidFill>
                <a:latin typeface="Trebuchet MS"/>
                <a:cs typeface="Trebuchet MS"/>
              </a:rPr>
              <a:t> nu include:</a:t>
            </a:r>
          </a:p>
          <a:p>
            <a:pPr marL="298450" indent="-285750">
              <a:buFont typeface="Arial"/>
              <a:buChar char="•"/>
              <a:tabLst>
                <a:tab pos="297815" algn="l"/>
                <a:tab pos="298450" algn="l"/>
              </a:tabLst>
            </a:pPr>
            <a:r>
              <a:rPr lang="en-US" kern="0" spc="-5" dirty="0">
                <a:solidFill>
                  <a:srgbClr val="685040"/>
                </a:solidFill>
                <a:latin typeface="Trebuchet MS"/>
                <a:cs typeface="Trebuchet MS"/>
              </a:rPr>
              <a:t>... </a:t>
            </a:r>
            <a:r>
              <a:rPr lang="en-US" kern="0" spc="-5" dirty="0" err="1">
                <a:solidFill>
                  <a:srgbClr val="685040"/>
                </a:solidFill>
                <a:latin typeface="Trebuchet MS"/>
                <a:cs typeface="Trebuchet MS"/>
              </a:rPr>
              <a:t>lista</a:t>
            </a:r>
            <a:r>
              <a:rPr lang="en-US" kern="0" spc="-5" dirty="0">
                <a:solidFill>
                  <a:srgbClr val="685040"/>
                </a:solidFill>
                <a:latin typeface="Trebuchet MS"/>
                <a:cs typeface="Trebuchet MS"/>
              </a:rPr>
              <a:t> </a:t>
            </a:r>
            <a:r>
              <a:rPr lang="en-US" kern="0" spc="-5" dirty="0" err="1">
                <a:solidFill>
                  <a:srgbClr val="685040"/>
                </a:solidFill>
                <a:latin typeface="Trebuchet MS"/>
                <a:cs typeface="Trebuchet MS"/>
              </a:rPr>
              <a:t>rămâne</a:t>
            </a:r>
            <a:r>
              <a:rPr lang="en-US" kern="0" spc="-5" dirty="0">
                <a:solidFill>
                  <a:srgbClr val="685040"/>
                </a:solidFill>
                <a:latin typeface="Trebuchet MS"/>
                <a:cs typeface="Trebuchet MS"/>
              </a:rPr>
              <a:t> ...</a:t>
            </a:r>
          </a:p>
          <a:p>
            <a:pPr marL="298450" indent="-285750">
              <a:buFont typeface="Arial"/>
              <a:buChar char="•"/>
              <a:tabLst>
                <a:tab pos="297815" algn="l"/>
                <a:tab pos="298450" algn="l"/>
              </a:tabLst>
            </a:pPr>
            <a:r>
              <a:rPr lang="en-US" kern="0" spc="-5" dirty="0">
                <a:solidFill>
                  <a:srgbClr val="685040"/>
                </a:solidFill>
                <a:latin typeface="Trebuchet MS"/>
                <a:cs typeface="Trebuchet MS"/>
              </a:rPr>
              <a:t>FURNIZATE </a:t>
            </a:r>
            <a:r>
              <a:rPr lang="en-US" kern="0" spc="-5" dirty="0" err="1">
                <a:solidFill>
                  <a:srgbClr val="685040"/>
                </a:solidFill>
                <a:latin typeface="Trebuchet MS"/>
                <a:cs typeface="Trebuchet MS"/>
              </a:rPr>
              <a:t>astfel</a:t>
            </a:r>
            <a:r>
              <a:rPr lang="en-US" kern="0" spc="-5" dirty="0">
                <a:solidFill>
                  <a:srgbClr val="685040"/>
                </a:solidFill>
                <a:latin typeface="Trebuchet MS"/>
                <a:cs typeface="Trebuchet MS"/>
              </a:rPr>
              <a:t> ..., </a:t>
            </a:r>
            <a:r>
              <a:rPr lang="en-US" kern="0" spc="-5" dirty="0" err="1">
                <a:solidFill>
                  <a:srgbClr val="685040"/>
                </a:solidFill>
                <a:latin typeface="Trebuchet MS"/>
                <a:cs typeface="Trebuchet MS"/>
              </a:rPr>
              <a:t>activitatea</a:t>
            </a:r>
            <a:r>
              <a:rPr lang="en-US" kern="0" spc="-5" dirty="0">
                <a:solidFill>
                  <a:srgbClr val="685040"/>
                </a:solidFill>
                <a:latin typeface="Trebuchet MS"/>
                <a:cs typeface="Trebuchet MS"/>
              </a:rPr>
              <a:t> </a:t>
            </a:r>
            <a:r>
              <a:rPr lang="en-US" kern="0" spc="-5" dirty="0" err="1">
                <a:solidFill>
                  <a:srgbClr val="685040"/>
                </a:solidFill>
                <a:latin typeface="Trebuchet MS"/>
                <a:cs typeface="Trebuchet MS"/>
              </a:rPr>
              <a:t>generală</a:t>
            </a:r>
            <a:r>
              <a:rPr lang="en-US" kern="0" spc="-5" dirty="0">
                <a:solidFill>
                  <a:srgbClr val="685040"/>
                </a:solidFill>
                <a:latin typeface="Trebuchet MS"/>
                <a:cs typeface="Trebuchet MS"/>
              </a:rPr>
              <a:t> a </a:t>
            </a:r>
            <a:r>
              <a:rPr lang="en-US" kern="0" spc="-5" dirty="0" err="1">
                <a:solidFill>
                  <a:srgbClr val="685040"/>
                </a:solidFill>
                <a:latin typeface="Trebuchet MS"/>
                <a:cs typeface="Trebuchet MS"/>
              </a:rPr>
              <a:t>locului</a:t>
            </a:r>
            <a:r>
              <a:rPr lang="en-US" kern="0" spc="-5" dirty="0">
                <a:solidFill>
                  <a:srgbClr val="685040"/>
                </a:solidFill>
                <a:latin typeface="Trebuchet MS"/>
                <a:cs typeface="Trebuchet MS"/>
              </a:rPr>
              <a:t> </a:t>
            </a:r>
            <a:r>
              <a:rPr lang="en-US" kern="0" spc="-5" dirty="0" err="1">
                <a:solidFill>
                  <a:srgbClr val="685040"/>
                </a:solidFill>
                <a:latin typeface="Trebuchet MS"/>
                <a:cs typeface="Trebuchet MS"/>
              </a:rPr>
              <a:t>stabilit</a:t>
            </a:r>
            <a:r>
              <a:rPr lang="en-US" kern="0" spc="-5" dirty="0">
                <a:solidFill>
                  <a:srgbClr val="685040"/>
                </a:solidFill>
                <a:latin typeface="Trebuchet MS"/>
                <a:cs typeface="Trebuchet MS"/>
              </a:rPr>
              <a:t> de </a:t>
            </a:r>
            <a:r>
              <a:rPr lang="en-US" kern="0" spc="-5" dirty="0" err="1">
                <a:solidFill>
                  <a:srgbClr val="685040"/>
                </a:solidFill>
                <a:latin typeface="Trebuchet MS"/>
                <a:cs typeface="Trebuchet MS"/>
              </a:rPr>
              <a:t>afaceri</a:t>
            </a:r>
            <a:r>
              <a:rPr lang="en-US" kern="0" spc="-5" dirty="0">
                <a:solidFill>
                  <a:srgbClr val="685040"/>
                </a:solidFill>
                <a:latin typeface="Trebuchet MS"/>
                <a:cs typeface="Trebuchet MS"/>
              </a:rPr>
              <a:t> are un </a:t>
            </a:r>
            <a:r>
              <a:rPr lang="en-US" kern="0" spc="-5" dirty="0" err="1">
                <a:solidFill>
                  <a:srgbClr val="685040"/>
                </a:solidFill>
                <a:latin typeface="Trebuchet MS"/>
                <a:cs typeface="Trebuchet MS"/>
              </a:rPr>
              <a:t>caracter</a:t>
            </a:r>
            <a:r>
              <a:rPr lang="en-US" kern="0" spc="-5" dirty="0">
                <a:solidFill>
                  <a:srgbClr val="685040"/>
                </a:solidFill>
                <a:latin typeface="Trebuchet MS"/>
                <a:cs typeface="Trebuchet MS"/>
              </a:rPr>
              <a:t> </a:t>
            </a:r>
            <a:r>
              <a:rPr lang="en-US" kern="0" spc="-5" dirty="0" err="1">
                <a:solidFill>
                  <a:srgbClr val="685040"/>
                </a:solidFill>
                <a:latin typeface="Trebuchet MS"/>
                <a:cs typeface="Trebuchet MS"/>
              </a:rPr>
              <a:t>pregătitor</a:t>
            </a:r>
            <a:r>
              <a:rPr lang="en-US" kern="0" spc="-5" dirty="0">
                <a:solidFill>
                  <a:srgbClr val="685040"/>
                </a:solidFill>
                <a:latin typeface="Trebuchet MS"/>
                <a:cs typeface="Trebuchet MS"/>
              </a:rPr>
              <a:t> </a:t>
            </a:r>
            <a:r>
              <a:rPr lang="en-US" kern="0" spc="-5" dirty="0" err="1">
                <a:solidFill>
                  <a:srgbClr val="685040"/>
                </a:solidFill>
                <a:latin typeface="Trebuchet MS"/>
                <a:cs typeface="Trebuchet MS"/>
              </a:rPr>
              <a:t>sau</a:t>
            </a:r>
            <a:r>
              <a:rPr lang="en-US" kern="0" spc="-5" dirty="0">
                <a:solidFill>
                  <a:srgbClr val="685040"/>
                </a:solidFill>
                <a:latin typeface="Trebuchet MS"/>
                <a:cs typeface="Trebuchet MS"/>
              </a:rPr>
              <a:t> </a:t>
            </a:r>
            <a:r>
              <a:rPr lang="en-US" kern="0" spc="-5" dirty="0" err="1">
                <a:solidFill>
                  <a:srgbClr val="685040"/>
                </a:solidFill>
                <a:latin typeface="Trebuchet MS"/>
                <a:cs typeface="Trebuchet MS"/>
              </a:rPr>
              <a:t>auxiliar</a:t>
            </a:r>
            <a:endParaRPr lang="en-US" kern="0" spc="-5" dirty="0">
              <a:solidFill>
                <a:srgbClr val="685040"/>
              </a:solidFill>
              <a:latin typeface="Trebuchet MS"/>
              <a:cs typeface="Trebuchet MS"/>
            </a:endParaRPr>
          </a:p>
          <a:p>
            <a:pPr marL="298450" indent="-285750">
              <a:buFont typeface="Arial"/>
              <a:buChar char="•"/>
              <a:tabLst>
                <a:tab pos="297815" algn="l"/>
                <a:tab pos="298450" algn="l"/>
              </a:tabLst>
            </a:pPr>
            <a:r>
              <a:rPr lang="en-US" kern="0" spc="-5" dirty="0" err="1">
                <a:solidFill>
                  <a:srgbClr val="685040"/>
                </a:solidFill>
                <a:latin typeface="Trebuchet MS"/>
                <a:cs typeface="Trebuchet MS"/>
              </a:rPr>
              <a:t>Pentru</a:t>
            </a:r>
            <a:r>
              <a:rPr lang="en-US" kern="0" spc="-5" dirty="0">
                <a:solidFill>
                  <a:srgbClr val="685040"/>
                </a:solidFill>
                <a:latin typeface="Trebuchet MS"/>
                <a:cs typeface="Trebuchet MS"/>
              </a:rPr>
              <a:t> </a:t>
            </a:r>
            <a:r>
              <a:rPr lang="en-US" kern="0" spc="-5" dirty="0" err="1">
                <a:solidFill>
                  <a:srgbClr val="685040"/>
                </a:solidFill>
                <a:latin typeface="Trebuchet MS"/>
                <a:cs typeface="Trebuchet MS"/>
              </a:rPr>
              <a:t>fiecare</a:t>
            </a:r>
            <a:r>
              <a:rPr lang="en-US" kern="0" spc="-5" dirty="0">
                <a:solidFill>
                  <a:srgbClr val="685040"/>
                </a:solidFill>
                <a:latin typeface="Trebuchet MS"/>
                <a:cs typeface="Trebuchet MS"/>
              </a:rPr>
              <a:t> </a:t>
            </a:r>
            <a:r>
              <a:rPr lang="en-US" kern="0" spc="-5" dirty="0" err="1">
                <a:solidFill>
                  <a:srgbClr val="685040"/>
                </a:solidFill>
                <a:latin typeface="Trebuchet MS"/>
                <a:cs typeface="Trebuchet MS"/>
              </a:rPr>
              <a:t>activitate</a:t>
            </a:r>
            <a:r>
              <a:rPr lang="en-US" kern="0" spc="-5" dirty="0">
                <a:solidFill>
                  <a:srgbClr val="685040"/>
                </a:solidFill>
                <a:latin typeface="Trebuchet MS"/>
                <a:cs typeface="Trebuchet MS"/>
              </a:rPr>
              <a:t> </a:t>
            </a:r>
            <a:r>
              <a:rPr lang="en-US" kern="0" spc="-5" dirty="0" err="1">
                <a:solidFill>
                  <a:srgbClr val="685040"/>
                </a:solidFill>
                <a:latin typeface="Trebuchet MS"/>
                <a:cs typeface="Trebuchet MS"/>
              </a:rPr>
              <a:t>trebuie</a:t>
            </a:r>
            <a:r>
              <a:rPr lang="en-US" kern="0" spc="-5" dirty="0">
                <a:solidFill>
                  <a:srgbClr val="685040"/>
                </a:solidFill>
                <a:latin typeface="Trebuchet MS"/>
                <a:cs typeface="Trebuchet MS"/>
              </a:rPr>
              <a:t> </a:t>
            </a:r>
            <a:r>
              <a:rPr lang="en-US" kern="0" spc="-5" dirty="0" err="1">
                <a:solidFill>
                  <a:srgbClr val="685040"/>
                </a:solidFill>
                <a:latin typeface="Trebuchet MS"/>
                <a:cs typeface="Trebuchet MS"/>
              </a:rPr>
              <a:t>evaluată</a:t>
            </a:r>
            <a:r>
              <a:rPr lang="en-US" kern="0" spc="-5" dirty="0">
                <a:solidFill>
                  <a:srgbClr val="685040"/>
                </a:solidFill>
                <a:latin typeface="Trebuchet MS"/>
                <a:cs typeface="Trebuchet MS"/>
              </a:rPr>
              <a:t> </a:t>
            </a:r>
            <a:r>
              <a:rPr lang="en-US" kern="0" spc="-5" dirty="0" err="1">
                <a:solidFill>
                  <a:srgbClr val="685040"/>
                </a:solidFill>
                <a:latin typeface="Trebuchet MS"/>
                <a:cs typeface="Trebuchet MS"/>
              </a:rPr>
              <a:t>dacă</a:t>
            </a:r>
            <a:r>
              <a:rPr lang="en-US" kern="0" spc="-5" dirty="0">
                <a:solidFill>
                  <a:srgbClr val="685040"/>
                </a:solidFill>
                <a:latin typeface="Trebuchet MS"/>
                <a:cs typeface="Trebuchet MS"/>
              </a:rPr>
              <a:t> </a:t>
            </a:r>
            <a:r>
              <a:rPr lang="en-US" kern="0" spc="-5" dirty="0" err="1">
                <a:solidFill>
                  <a:srgbClr val="685040"/>
                </a:solidFill>
                <a:latin typeface="Trebuchet MS"/>
                <a:cs typeface="Trebuchet MS"/>
              </a:rPr>
              <a:t>este</a:t>
            </a:r>
            <a:r>
              <a:rPr lang="en-US" kern="0" spc="-5" dirty="0">
                <a:solidFill>
                  <a:srgbClr val="685040"/>
                </a:solidFill>
                <a:latin typeface="Trebuchet MS"/>
                <a:cs typeface="Trebuchet MS"/>
              </a:rPr>
              <a:t> </a:t>
            </a:r>
            <a:r>
              <a:rPr lang="en-US" kern="0" spc="-5" dirty="0" err="1">
                <a:solidFill>
                  <a:srgbClr val="685040"/>
                </a:solidFill>
                <a:latin typeface="Trebuchet MS"/>
                <a:cs typeface="Trebuchet MS"/>
              </a:rPr>
              <a:t>sau</a:t>
            </a:r>
            <a:r>
              <a:rPr lang="en-US" kern="0" spc="-5" dirty="0">
                <a:solidFill>
                  <a:srgbClr val="685040"/>
                </a:solidFill>
                <a:latin typeface="Trebuchet MS"/>
                <a:cs typeface="Trebuchet MS"/>
              </a:rPr>
              <a:t> nu </a:t>
            </a:r>
            <a:r>
              <a:rPr lang="en-US" kern="0" spc="-5" dirty="0" err="1">
                <a:solidFill>
                  <a:srgbClr val="685040"/>
                </a:solidFill>
                <a:latin typeface="Trebuchet MS"/>
                <a:cs typeface="Trebuchet MS"/>
              </a:rPr>
              <a:t>pregătitoare</a:t>
            </a:r>
            <a:r>
              <a:rPr lang="en-US" kern="0" spc="-5" dirty="0">
                <a:solidFill>
                  <a:srgbClr val="685040"/>
                </a:solidFill>
                <a:latin typeface="Trebuchet MS"/>
                <a:cs typeface="Trebuchet MS"/>
              </a:rPr>
              <a:t> </a:t>
            </a:r>
            <a:r>
              <a:rPr lang="en-US" kern="0" spc="-5" dirty="0" err="1">
                <a:solidFill>
                  <a:srgbClr val="685040"/>
                </a:solidFill>
                <a:latin typeface="Trebuchet MS"/>
                <a:cs typeface="Trebuchet MS"/>
              </a:rPr>
              <a:t>sau</a:t>
            </a:r>
            <a:r>
              <a:rPr lang="en-US" kern="0" spc="-5" dirty="0">
                <a:solidFill>
                  <a:srgbClr val="685040"/>
                </a:solidFill>
                <a:latin typeface="Trebuchet MS"/>
                <a:cs typeface="Trebuchet MS"/>
              </a:rPr>
              <a:t> </a:t>
            </a:r>
            <a:r>
              <a:rPr lang="en-US" kern="0" spc="-5" dirty="0" err="1">
                <a:solidFill>
                  <a:srgbClr val="685040"/>
                </a:solidFill>
                <a:latin typeface="Trebuchet MS"/>
                <a:cs typeface="Trebuchet MS"/>
              </a:rPr>
              <a:t>auxiliară</a:t>
            </a:r>
            <a:r>
              <a:rPr lang="en-US" kern="0" spc="-5" dirty="0">
                <a:solidFill>
                  <a:srgbClr val="685040"/>
                </a:solidFill>
                <a:latin typeface="Trebuchet MS"/>
                <a:cs typeface="Trebuchet MS"/>
              </a:rPr>
              <a:t> (</a:t>
            </a:r>
            <a:r>
              <a:rPr lang="en-US" kern="0" spc="-5" dirty="0" err="1">
                <a:solidFill>
                  <a:srgbClr val="685040"/>
                </a:solidFill>
                <a:latin typeface="Trebuchet MS"/>
                <a:cs typeface="Trebuchet MS"/>
              </a:rPr>
              <a:t>analiza</a:t>
            </a:r>
            <a:r>
              <a:rPr lang="en-US" kern="0" spc="-5" dirty="0">
                <a:solidFill>
                  <a:srgbClr val="685040"/>
                </a:solidFill>
                <a:latin typeface="Trebuchet MS"/>
                <a:cs typeface="Trebuchet MS"/>
              </a:rPr>
              <a:t> </a:t>
            </a:r>
            <a:r>
              <a:rPr lang="en-US" kern="0" spc="-5" dirty="0" err="1">
                <a:solidFill>
                  <a:srgbClr val="685040"/>
                </a:solidFill>
                <a:latin typeface="Trebuchet MS"/>
                <a:cs typeface="Trebuchet MS"/>
              </a:rPr>
              <a:t>lantului</a:t>
            </a:r>
            <a:r>
              <a:rPr lang="en-US" kern="0" spc="-5" dirty="0">
                <a:solidFill>
                  <a:srgbClr val="685040"/>
                </a:solidFill>
                <a:latin typeface="Trebuchet MS"/>
                <a:cs typeface="Trebuchet MS"/>
              </a:rPr>
              <a:t> creator de </a:t>
            </a:r>
            <a:r>
              <a:rPr lang="en-US" kern="0" spc="-5" dirty="0" err="1">
                <a:solidFill>
                  <a:srgbClr val="685040"/>
                </a:solidFill>
                <a:latin typeface="Trebuchet MS"/>
                <a:cs typeface="Trebuchet MS"/>
              </a:rPr>
              <a:t>valoare</a:t>
            </a:r>
            <a:r>
              <a:rPr lang="en-US" kern="0" spc="-5" dirty="0">
                <a:solidFill>
                  <a:srgbClr val="685040"/>
                </a:solidFill>
                <a:latin typeface="Trebuchet MS"/>
                <a:cs typeface="Trebuchet MS"/>
              </a:rPr>
              <a:t>/</a:t>
            </a:r>
            <a:r>
              <a:rPr lang="en-US" kern="0" spc="-5" dirty="0" err="1">
                <a:solidFill>
                  <a:srgbClr val="685040"/>
                </a:solidFill>
                <a:latin typeface="Trebuchet MS"/>
                <a:cs typeface="Trebuchet MS"/>
              </a:rPr>
              <a:t>analiza</a:t>
            </a:r>
            <a:r>
              <a:rPr lang="en-US" kern="0" spc="-5" dirty="0">
                <a:solidFill>
                  <a:srgbClr val="685040"/>
                </a:solidFill>
                <a:latin typeface="Trebuchet MS"/>
                <a:cs typeface="Trebuchet MS"/>
              </a:rPr>
              <a:t> </a:t>
            </a:r>
            <a:r>
              <a:rPr lang="en-US" kern="0" spc="-5" dirty="0" err="1">
                <a:solidFill>
                  <a:srgbClr val="685040"/>
                </a:solidFill>
                <a:latin typeface="Trebuchet MS"/>
                <a:cs typeface="Trebuchet MS"/>
              </a:rPr>
              <a:t>functionala</a:t>
            </a:r>
            <a:r>
              <a:rPr lang="en-US" kern="0" spc="-5" dirty="0">
                <a:solidFill>
                  <a:srgbClr val="685040"/>
                </a:solidFill>
                <a:latin typeface="Trebuchet MS"/>
                <a:cs typeface="Trebuchet MS"/>
              </a:rPr>
              <a:t>)</a:t>
            </a:r>
          </a:p>
          <a:p>
            <a:pPr marL="298450" indent="-285750">
              <a:buFont typeface="Arial"/>
              <a:buChar char="•"/>
              <a:tabLst>
                <a:tab pos="297815" algn="l"/>
                <a:tab pos="298450" algn="l"/>
              </a:tabLst>
            </a:pPr>
            <a:r>
              <a:rPr lang="en-US" kern="0" spc="-5" dirty="0" err="1">
                <a:solidFill>
                  <a:srgbClr val="685040"/>
                </a:solidFill>
                <a:latin typeface="Trebuchet MS"/>
                <a:cs typeface="Trebuchet MS"/>
              </a:rPr>
              <a:t>Dacă</a:t>
            </a:r>
            <a:r>
              <a:rPr lang="en-US" kern="0" spc="-5" dirty="0">
                <a:solidFill>
                  <a:srgbClr val="685040"/>
                </a:solidFill>
                <a:latin typeface="Trebuchet MS"/>
                <a:cs typeface="Trebuchet MS"/>
              </a:rPr>
              <a:t> </a:t>
            </a:r>
            <a:r>
              <a:rPr lang="en-US" kern="0" spc="-5" dirty="0" err="1">
                <a:solidFill>
                  <a:srgbClr val="685040"/>
                </a:solidFill>
                <a:latin typeface="Trebuchet MS"/>
                <a:cs typeface="Trebuchet MS"/>
              </a:rPr>
              <a:t>activitatea</a:t>
            </a:r>
            <a:r>
              <a:rPr lang="en-US" kern="0" spc="-5" dirty="0">
                <a:solidFill>
                  <a:srgbClr val="685040"/>
                </a:solidFill>
                <a:latin typeface="Trebuchet MS"/>
                <a:cs typeface="Trebuchet MS"/>
              </a:rPr>
              <a:t> </a:t>
            </a:r>
            <a:r>
              <a:rPr lang="en-US" kern="0" spc="-5" dirty="0" err="1">
                <a:solidFill>
                  <a:srgbClr val="685040"/>
                </a:solidFill>
                <a:latin typeface="Trebuchet MS"/>
                <a:cs typeface="Trebuchet MS"/>
              </a:rPr>
              <a:t>este</a:t>
            </a:r>
            <a:r>
              <a:rPr lang="en-US" kern="0" spc="-5" dirty="0">
                <a:solidFill>
                  <a:srgbClr val="685040"/>
                </a:solidFill>
                <a:latin typeface="Trebuchet MS"/>
                <a:cs typeface="Trebuchet MS"/>
              </a:rPr>
              <a:t> un DRIVER PENTRU VALOAREA ADAUGATA, </a:t>
            </a:r>
            <a:r>
              <a:rPr lang="en-US" kern="0" spc="-5" dirty="0" err="1">
                <a:solidFill>
                  <a:srgbClr val="685040"/>
                </a:solidFill>
                <a:latin typeface="Trebuchet MS"/>
                <a:cs typeface="Trebuchet MS"/>
              </a:rPr>
              <a:t>atunci</a:t>
            </a:r>
            <a:r>
              <a:rPr lang="en-US" kern="0" spc="-5" dirty="0">
                <a:solidFill>
                  <a:srgbClr val="685040"/>
                </a:solidFill>
                <a:latin typeface="Trebuchet MS"/>
                <a:cs typeface="Trebuchet MS"/>
              </a:rPr>
              <a:t> nu </a:t>
            </a:r>
            <a:r>
              <a:rPr lang="en-US" kern="0" spc="-5" dirty="0" err="1">
                <a:solidFill>
                  <a:srgbClr val="685040"/>
                </a:solidFill>
                <a:latin typeface="Trebuchet MS"/>
                <a:cs typeface="Trebuchet MS"/>
              </a:rPr>
              <a:t>poate</a:t>
            </a:r>
            <a:r>
              <a:rPr lang="en-US" kern="0" spc="-5" dirty="0">
                <a:solidFill>
                  <a:srgbClr val="685040"/>
                </a:solidFill>
                <a:latin typeface="Trebuchet MS"/>
                <a:cs typeface="Trebuchet MS"/>
              </a:rPr>
              <a:t> fi </a:t>
            </a:r>
            <a:r>
              <a:rPr lang="en-US" kern="0" spc="-5" dirty="0" err="1">
                <a:solidFill>
                  <a:srgbClr val="685040"/>
                </a:solidFill>
                <a:latin typeface="Trebuchet MS"/>
                <a:cs typeface="Trebuchet MS"/>
              </a:rPr>
              <a:t>pregătitor</a:t>
            </a:r>
            <a:r>
              <a:rPr lang="en-US" kern="0" spc="-5" dirty="0">
                <a:solidFill>
                  <a:srgbClr val="685040"/>
                </a:solidFill>
                <a:latin typeface="Trebuchet MS"/>
                <a:cs typeface="Trebuchet MS"/>
              </a:rPr>
              <a:t> </a:t>
            </a:r>
            <a:r>
              <a:rPr lang="en-US" kern="0" spc="-5" dirty="0" err="1">
                <a:solidFill>
                  <a:srgbClr val="685040"/>
                </a:solidFill>
                <a:latin typeface="Trebuchet MS"/>
                <a:cs typeface="Trebuchet MS"/>
              </a:rPr>
              <a:t>sau</a:t>
            </a:r>
            <a:r>
              <a:rPr lang="en-US" kern="0" spc="-5" dirty="0">
                <a:solidFill>
                  <a:srgbClr val="685040"/>
                </a:solidFill>
                <a:latin typeface="Trebuchet MS"/>
                <a:cs typeface="Trebuchet MS"/>
              </a:rPr>
              <a:t> </a:t>
            </a:r>
            <a:r>
              <a:rPr lang="en-US" kern="0" spc="-5" dirty="0" err="1">
                <a:solidFill>
                  <a:srgbClr val="685040"/>
                </a:solidFill>
                <a:latin typeface="Trebuchet MS"/>
                <a:cs typeface="Trebuchet MS"/>
              </a:rPr>
              <a:t>auxiliar</a:t>
            </a:r>
            <a:endParaRPr lang="en-US" kern="0" spc="-5" dirty="0">
              <a:solidFill>
                <a:srgbClr val="685040"/>
              </a:solidFill>
              <a:latin typeface="Trebuchet MS"/>
              <a:cs typeface="Trebuchet MS"/>
            </a:endParaRPr>
          </a:p>
          <a:p>
            <a:pPr marL="298450" indent="-285750">
              <a:buFont typeface="Arial"/>
              <a:buChar char="•"/>
              <a:tabLst>
                <a:tab pos="297815" algn="l"/>
                <a:tab pos="298450" algn="l"/>
              </a:tabLst>
            </a:pPr>
            <a:endParaRPr lang="en-US" sz="1400" kern="0" spc="-5" dirty="0">
              <a:solidFill>
                <a:srgbClr val="685040"/>
              </a:solidFill>
              <a:latin typeface="Trebuchet MS"/>
              <a:cs typeface="Trebuchet MS"/>
            </a:endParaRPr>
          </a:p>
          <a:p>
            <a:pPr marL="298450" indent="-285750">
              <a:buFont typeface="Arial"/>
              <a:buChar char="•"/>
              <a:tabLst>
                <a:tab pos="297815" algn="l"/>
                <a:tab pos="298450" algn="l"/>
              </a:tabLst>
            </a:pPr>
            <a:endParaRPr lang="en-US" sz="1400" kern="0" spc="-5" dirty="0">
              <a:solidFill>
                <a:srgbClr val="685040"/>
              </a:solidFill>
              <a:latin typeface="Trebuchet MS"/>
              <a:cs typeface="Trebuchet MS"/>
            </a:endParaRPr>
          </a:p>
          <a:p>
            <a:pPr marL="298450" indent="-285750">
              <a:buFont typeface="Arial"/>
              <a:buChar char="•"/>
              <a:tabLst>
                <a:tab pos="297815" algn="l"/>
                <a:tab pos="298450" algn="l"/>
              </a:tabLst>
            </a:pPr>
            <a:r>
              <a:rPr lang="en-US" sz="2000" b="1" kern="0" dirty="0" err="1">
                <a:solidFill>
                  <a:srgbClr val="2DAEA3"/>
                </a:solidFill>
                <a:latin typeface="Trebuchet MS"/>
              </a:rPr>
              <a:t>Rezultat</a:t>
            </a:r>
            <a:r>
              <a:rPr lang="en-US" sz="2000" b="1" kern="0" dirty="0">
                <a:solidFill>
                  <a:srgbClr val="2DAEA3"/>
                </a:solidFill>
                <a:latin typeface="Trebuchet MS"/>
              </a:rPr>
              <a:t>: SP </a:t>
            </a:r>
            <a:r>
              <a:rPr lang="en-US" sz="2000" b="1" kern="0" dirty="0" err="1">
                <a:solidFill>
                  <a:srgbClr val="2DAEA3"/>
                </a:solidFill>
                <a:latin typeface="Trebuchet MS"/>
              </a:rPr>
              <a:t>este</a:t>
            </a:r>
            <a:r>
              <a:rPr lang="en-US" sz="2000" b="1" kern="0" dirty="0">
                <a:solidFill>
                  <a:srgbClr val="2DAEA3"/>
                </a:solidFill>
                <a:latin typeface="Trebuchet MS"/>
              </a:rPr>
              <a:t> </a:t>
            </a:r>
            <a:r>
              <a:rPr lang="en-US" sz="2000" b="1" kern="0" dirty="0" err="1">
                <a:solidFill>
                  <a:srgbClr val="2DAEA3"/>
                </a:solidFill>
                <a:latin typeface="Trebuchet MS"/>
              </a:rPr>
              <a:t>recunoscut</a:t>
            </a:r>
            <a:r>
              <a:rPr lang="en-US" sz="2000" b="1" kern="0" dirty="0">
                <a:solidFill>
                  <a:srgbClr val="2DAEA3"/>
                </a:solidFill>
                <a:latin typeface="Trebuchet MS"/>
              </a:rPr>
              <a:t> </a:t>
            </a:r>
            <a:r>
              <a:rPr lang="en-US" sz="2000" b="1" kern="0" dirty="0" err="1">
                <a:solidFill>
                  <a:srgbClr val="2DAEA3"/>
                </a:solidFill>
                <a:latin typeface="Trebuchet MS"/>
              </a:rPr>
              <a:t>într</a:t>
            </a:r>
            <a:r>
              <a:rPr lang="en-US" sz="2000" b="1" kern="0" dirty="0">
                <a:solidFill>
                  <a:srgbClr val="2DAEA3"/>
                </a:solidFill>
                <a:latin typeface="Trebuchet MS"/>
              </a:rPr>
              <a:t>-o </a:t>
            </a:r>
            <a:r>
              <a:rPr lang="en-US" sz="2000" b="1" kern="0" dirty="0" err="1">
                <a:solidFill>
                  <a:srgbClr val="2DAEA3"/>
                </a:solidFill>
                <a:latin typeface="Trebuchet MS"/>
              </a:rPr>
              <a:t>etapă</a:t>
            </a:r>
            <a:r>
              <a:rPr lang="en-US" sz="2000" b="1" kern="0" dirty="0">
                <a:solidFill>
                  <a:srgbClr val="2DAEA3"/>
                </a:solidFill>
                <a:latin typeface="Trebuchet MS"/>
              </a:rPr>
              <a:t> </a:t>
            </a:r>
            <a:r>
              <a:rPr lang="en-US" sz="2000" b="1" kern="0" dirty="0" err="1">
                <a:solidFill>
                  <a:srgbClr val="2DAEA3"/>
                </a:solidFill>
                <a:latin typeface="Trebuchet MS"/>
              </a:rPr>
              <a:t>anterioară</a:t>
            </a:r>
            <a:endParaRPr sz="2000" b="1" kern="0" dirty="0">
              <a:solidFill>
                <a:srgbClr val="2DAEA3"/>
              </a:solidFill>
              <a:latin typeface="Trebuchet M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798575" y="1168146"/>
            <a:ext cx="6701319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/>
            <a:r>
              <a:rPr lang="en-US" sz="2800" b="1" kern="0" dirty="0">
                <a:solidFill>
                  <a:srgbClr val="2DAEA3"/>
                </a:solidFill>
                <a:latin typeface="Trebuchet MS"/>
                <a:cs typeface="Trebuchet MS"/>
              </a:rPr>
              <a:t>2. </a:t>
            </a:r>
            <a:r>
              <a:rPr lang="en-US" sz="2800" b="1" kern="0" dirty="0" err="1">
                <a:solidFill>
                  <a:srgbClr val="2DAEA3"/>
                </a:solidFill>
                <a:latin typeface="Trebuchet MS"/>
                <a:cs typeface="Trebuchet MS"/>
              </a:rPr>
              <a:t>Activitati</a:t>
            </a:r>
            <a:r>
              <a:rPr lang="en-US" sz="2800" b="1" kern="0" dirty="0">
                <a:solidFill>
                  <a:srgbClr val="2DAEA3"/>
                </a:solidFill>
                <a:latin typeface="Trebuchet MS"/>
                <a:cs typeface="Trebuchet MS"/>
              </a:rPr>
              <a:t> </a:t>
            </a:r>
            <a:r>
              <a:rPr lang="en-US" sz="2800" b="1" kern="0" dirty="0" err="1">
                <a:solidFill>
                  <a:srgbClr val="2DAEA3"/>
                </a:solidFill>
                <a:latin typeface="Trebuchet MS"/>
                <a:cs typeface="Trebuchet MS"/>
              </a:rPr>
              <a:t>exceptate</a:t>
            </a:r>
            <a:endParaRPr lang="en-US" sz="2800" kern="0" dirty="0">
              <a:solidFill>
                <a:sysClr val="windowText" lastClr="000000"/>
              </a:solidFill>
              <a:latin typeface="Trebuchet MS"/>
              <a:cs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36619365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98574" y="653541"/>
            <a:ext cx="9588294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/>
            <a:r>
              <a:rPr lang="en-US" dirty="0"/>
              <a:t>OECD 2017/2018 SEDIUL PERMANENT</a:t>
            </a:r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638355" y="2313033"/>
            <a:ext cx="5519241" cy="13234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98450" indent="-285750">
              <a:buFont typeface="Arial"/>
              <a:buChar char="•"/>
              <a:tabLst>
                <a:tab pos="297815" algn="l"/>
                <a:tab pos="298450" algn="l"/>
              </a:tabLst>
            </a:pPr>
            <a:endParaRPr lang="en-US" sz="1400" kern="0" spc="-5" dirty="0">
              <a:solidFill>
                <a:srgbClr val="685040"/>
              </a:solidFill>
              <a:latin typeface="Trebuchet MS"/>
              <a:cs typeface="Trebuchet MS"/>
            </a:endParaRPr>
          </a:p>
          <a:p>
            <a:pPr marL="298450" indent="-285750">
              <a:buFont typeface="Arial"/>
              <a:buChar char="•"/>
              <a:tabLst>
                <a:tab pos="297815" algn="l"/>
                <a:tab pos="298450" algn="l"/>
              </a:tabLst>
            </a:pPr>
            <a:r>
              <a:rPr lang="en-US" kern="0" spc="-5" dirty="0" err="1">
                <a:solidFill>
                  <a:srgbClr val="685040"/>
                </a:solidFill>
                <a:latin typeface="Trebuchet MS"/>
                <a:cs typeface="Trebuchet MS"/>
              </a:rPr>
              <a:t>Activități</a:t>
            </a:r>
            <a:r>
              <a:rPr lang="en-US" kern="0" spc="-5" dirty="0">
                <a:solidFill>
                  <a:srgbClr val="685040"/>
                </a:solidFill>
                <a:latin typeface="Trebuchet MS"/>
                <a:cs typeface="Trebuchet MS"/>
              </a:rPr>
              <a:t> separate </a:t>
            </a:r>
            <a:r>
              <a:rPr lang="en-US" kern="0" spc="-5" dirty="0" err="1">
                <a:solidFill>
                  <a:srgbClr val="685040"/>
                </a:solidFill>
                <a:latin typeface="Trebuchet MS"/>
                <a:cs typeface="Trebuchet MS"/>
              </a:rPr>
              <a:t>în</a:t>
            </a:r>
            <a:r>
              <a:rPr lang="en-US" kern="0" spc="-5" dirty="0">
                <a:solidFill>
                  <a:srgbClr val="685040"/>
                </a:solidFill>
                <a:latin typeface="Trebuchet MS"/>
                <a:cs typeface="Trebuchet MS"/>
              </a:rPr>
              <a:t> </a:t>
            </a:r>
            <a:r>
              <a:rPr lang="en-US" kern="0" spc="-5" dirty="0" err="1">
                <a:solidFill>
                  <a:srgbClr val="685040"/>
                </a:solidFill>
                <a:latin typeface="Trebuchet MS"/>
                <a:cs typeface="Trebuchet MS"/>
              </a:rPr>
              <a:t>cadrul</a:t>
            </a:r>
            <a:r>
              <a:rPr lang="en-US" kern="0" spc="-5" dirty="0">
                <a:solidFill>
                  <a:srgbClr val="685040"/>
                </a:solidFill>
                <a:latin typeface="Trebuchet MS"/>
                <a:cs typeface="Trebuchet MS"/>
              </a:rPr>
              <a:t> </a:t>
            </a:r>
            <a:r>
              <a:rPr lang="en-US" kern="0" spc="-5" dirty="0" err="1">
                <a:solidFill>
                  <a:srgbClr val="685040"/>
                </a:solidFill>
                <a:latin typeface="Trebuchet MS"/>
                <a:cs typeface="Trebuchet MS"/>
              </a:rPr>
              <a:t>grupului</a:t>
            </a:r>
            <a:endParaRPr lang="en-US" kern="0" spc="-5" dirty="0">
              <a:solidFill>
                <a:srgbClr val="685040"/>
              </a:solidFill>
              <a:latin typeface="Trebuchet MS"/>
              <a:cs typeface="Trebuchet MS"/>
            </a:endParaRPr>
          </a:p>
          <a:p>
            <a:pPr marL="298450" indent="-285750">
              <a:buFont typeface="Arial"/>
              <a:buChar char="•"/>
              <a:tabLst>
                <a:tab pos="297815" algn="l"/>
                <a:tab pos="298450" algn="l"/>
              </a:tabLst>
            </a:pPr>
            <a:r>
              <a:rPr lang="en-US" kern="0" spc="-5" dirty="0" err="1">
                <a:solidFill>
                  <a:srgbClr val="685040"/>
                </a:solidFill>
                <a:latin typeface="Trebuchet MS"/>
                <a:cs typeface="Trebuchet MS"/>
              </a:rPr>
              <a:t>Fiecare</a:t>
            </a:r>
            <a:r>
              <a:rPr lang="en-US" kern="0" spc="-5" dirty="0">
                <a:solidFill>
                  <a:srgbClr val="685040"/>
                </a:solidFill>
                <a:latin typeface="Trebuchet MS"/>
                <a:cs typeface="Trebuchet MS"/>
              </a:rPr>
              <a:t> </a:t>
            </a:r>
            <a:r>
              <a:rPr lang="en-US" kern="0" spc="-5" dirty="0" err="1">
                <a:solidFill>
                  <a:srgbClr val="685040"/>
                </a:solidFill>
                <a:latin typeface="Trebuchet MS"/>
                <a:cs typeface="Trebuchet MS"/>
              </a:rPr>
              <a:t>entitate</a:t>
            </a:r>
            <a:r>
              <a:rPr lang="en-US" kern="0" spc="-5" dirty="0">
                <a:solidFill>
                  <a:srgbClr val="685040"/>
                </a:solidFill>
                <a:latin typeface="Trebuchet MS"/>
                <a:cs typeface="Trebuchet MS"/>
              </a:rPr>
              <a:t> </a:t>
            </a:r>
            <a:r>
              <a:rPr lang="en-US" kern="0" spc="-5" dirty="0" err="1">
                <a:solidFill>
                  <a:srgbClr val="685040"/>
                </a:solidFill>
                <a:latin typeface="Trebuchet MS"/>
                <a:cs typeface="Trebuchet MS"/>
              </a:rPr>
              <a:t>separată</a:t>
            </a:r>
            <a:r>
              <a:rPr lang="en-US" kern="0" spc="-5" dirty="0">
                <a:solidFill>
                  <a:srgbClr val="685040"/>
                </a:solidFill>
                <a:latin typeface="Trebuchet MS"/>
                <a:cs typeface="Trebuchet MS"/>
              </a:rPr>
              <a:t> </a:t>
            </a:r>
            <a:r>
              <a:rPr lang="en-US" kern="0" spc="-5" dirty="0" err="1">
                <a:solidFill>
                  <a:srgbClr val="685040"/>
                </a:solidFill>
                <a:latin typeface="Trebuchet MS"/>
                <a:cs typeface="Trebuchet MS"/>
              </a:rPr>
              <a:t>susține</a:t>
            </a:r>
            <a:r>
              <a:rPr lang="en-US" kern="0" spc="-5" dirty="0">
                <a:solidFill>
                  <a:srgbClr val="685040"/>
                </a:solidFill>
                <a:latin typeface="Trebuchet MS"/>
                <a:cs typeface="Trebuchet MS"/>
              </a:rPr>
              <a:t> </a:t>
            </a:r>
            <a:r>
              <a:rPr lang="en-US" kern="0" spc="-5" dirty="0" err="1">
                <a:solidFill>
                  <a:srgbClr val="685040"/>
                </a:solidFill>
                <a:latin typeface="Trebuchet MS"/>
                <a:cs typeface="Trebuchet MS"/>
              </a:rPr>
              <a:t>că</a:t>
            </a:r>
            <a:r>
              <a:rPr lang="en-US" kern="0" spc="-5" dirty="0">
                <a:solidFill>
                  <a:srgbClr val="685040"/>
                </a:solidFill>
                <a:latin typeface="Trebuchet MS"/>
                <a:cs typeface="Trebuchet MS"/>
              </a:rPr>
              <a:t> </a:t>
            </a:r>
            <a:r>
              <a:rPr lang="en-US" kern="0" spc="-5" dirty="0" err="1">
                <a:solidFill>
                  <a:srgbClr val="685040"/>
                </a:solidFill>
                <a:latin typeface="Trebuchet MS"/>
                <a:cs typeface="Trebuchet MS"/>
              </a:rPr>
              <a:t>activitatea</a:t>
            </a:r>
            <a:r>
              <a:rPr lang="en-US" kern="0" spc="-5" dirty="0">
                <a:solidFill>
                  <a:srgbClr val="685040"/>
                </a:solidFill>
                <a:latin typeface="Trebuchet MS"/>
                <a:cs typeface="Trebuchet MS"/>
              </a:rPr>
              <a:t> </a:t>
            </a:r>
            <a:r>
              <a:rPr lang="en-US" kern="0" spc="-5" dirty="0" err="1">
                <a:solidFill>
                  <a:srgbClr val="685040"/>
                </a:solidFill>
                <a:latin typeface="Trebuchet MS"/>
                <a:cs typeface="Trebuchet MS"/>
              </a:rPr>
              <a:t>este</a:t>
            </a:r>
            <a:r>
              <a:rPr lang="en-US" kern="0" spc="-5" dirty="0">
                <a:solidFill>
                  <a:srgbClr val="685040"/>
                </a:solidFill>
                <a:latin typeface="Trebuchet MS"/>
                <a:cs typeface="Trebuchet MS"/>
              </a:rPr>
              <a:t> </a:t>
            </a:r>
            <a:r>
              <a:rPr lang="en-US" kern="0" spc="-5" dirty="0" err="1">
                <a:solidFill>
                  <a:srgbClr val="685040"/>
                </a:solidFill>
                <a:latin typeface="Trebuchet MS"/>
                <a:cs typeface="Trebuchet MS"/>
              </a:rPr>
              <a:t>auxiliară</a:t>
            </a:r>
            <a:endParaRPr lang="en-US" kern="0" spc="-5" dirty="0">
              <a:solidFill>
                <a:srgbClr val="685040"/>
              </a:solidFill>
              <a:latin typeface="Trebuchet MS"/>
              <a:cs typeface="Trebuchet MS"/>
            </a:endParaRPr>
          </a:p>
          <a:p>
            <a:pPr marL="298450" indent="-285750">
              <a:buFont typeface="Arial"/>
              <a:buChar char="•"/>
              <a:tabLst>
                <a:tab pos="297815" algn="l"/>
                <a:tab pos="298450" algn="l"/>
              </a:tabLst>
            </a:pPr>
            <a:r>
              <a:rPr lang="en-US" kern="0" spc="-5" dirty="0" err="1">
                <a:solidFill>
                  <a:srgbClr val="685040"/>
                </a:solidFill>
                <a:latin typeface="Trebuchet MS"/>
                <a:cs typeface="Trebuchet MS"/>
              </a:rPr>
              <a:t>Nici</a:t>
            </a:r>
            <a:r>
              <a:rPr lang="en-US" kern="0" spc="-5" dirty="0">
                <a:solidFill>
                  <a:srgbClr val="685040"/>
                </a:solidFill>
                <a:latin typeface="Trebuchet MS"/>
                <a:cs typeface="Trebuchet MS"/>
              </a:rPr>
              <a:t> o </a:t>
            </a:r>
            <a:r>
              <a:rPr lang="en-US" kern="0" spc="-5" dirty="0" err="1">
                <a:solidFill>
                  <a:srgbClr val="685040"/>
                </a:solidFill>
                <a:latin typeface="Trebuchet MS"/>
                <a:cs typeface="Trebuchet MS"/>
              </a:rPr>
              <a:t>prezență</a:t>
            </a:r>
            <a:r>
              <a:rPr lang="en-US" kern="0" spc="-5" dirty="0">
                <a:solidFill>
                  <a:srgbClr val="685040"/>
                </a:solidFill>
                <a:latin typeface="Trebuchet MS"/>
                <a:cs typeface="Trebuchet MS"/>
              </a:rPr>
              <a:t> </a:t>
            </a:r>
            <a:r>
              <a:rPr lang="en-US" kern="0" spc="-5" dirty="0" err="1">
                <a:solidFill>
                  <a:srgbClr val="685040"/>
                </a:solidFill>
                <a:latin typeface="Trebuchet MS"/>
                <a:cs typeface="Trebuchet MS"/>
              </a:rPr>
              <a:t>impozabilă</a:t>
            </a:r>
            <a:r>
              <a:rPr lang="en-US" kern="0" spc="-5" dirty="0">
                <a:solidFill>
                  <a:srgbClr val="685040"/>
                </a:solidFill>
                <a:latin typeface="Trebuchet MS"/>
                <a:cs typeface="Trebuchet MS"/>
              </a:rPr>
              <a:t> </a:t>
            </a:r>
            <a:r>
              <a:rPr lang="en-US" kern="0" spc="-5" dirty="0" err="1">
                <a:solidFill>
                  <a:srgbClr val="685040"/>
                </a:solidFill>
                <a:latin typeface="Trebuchet MS"/>
                <a:cs typeface="Trebuchet MS"/>
              </a:rPr>
              <a:t>în</a:t>
            </a:r>
            <a:r>
              <a:rPr lang="en-US" kern="0" spc="-5" dirty="0">
                <a:solidFill>
                  <a:srgbClr val="685040"/>
                </a:solidFill>
                <a:latin typeface="Trebuchet MS"/>
                <a:cs typeface="Trebuchet MS"/>
              </a:rPr>
              <a:t> </a:t>
            </a:r>
            <a:r>
              <a:rPr lang="en-US" kern="0" spc="-5" dirty="0" err="1">
                <a:solidFill>
                  <a:srgbClr val="685040"/>
                </a:solidFill>
                <a:latin typeface="Trebuchet MS"/>
                <a:cs typeface="Trebuchet MS"/>
              </a:rPr>
              <a:t>cealaltă</a:t>
            </a:r>
            <a:r>
              <a:rPr lang="en-US" kern="0" spc="-5" dirty="0">
                <a:solidFill>
                  <a:srgbClr val="685040"/>
                </a:solidFill>
                <a:latin typeface="Trebuchet MS"/>
                <a:cs typeface="Trebuchet MS"/>
              </a:rPr>
              <a:t> </a:t>
            </a:r>
            <a:r>
              <a:rPr lang="en-US" kern="0" spc="-5" dirty="0" err="1">
                <a:solidFill>
                  <a:srgbClr val="685040"/>
                </a:solidFill>
                <a:latin typeface="Trebuchet MS"/>
                <a:cs typeface="Trebuchet MS"/>
              </a:rPr>
              <a:t>țară</a:t>
            </a:r>
            <a:endParaRPr kern="0" dirty="0">
              <a:solidFill>
                <a:sysClr val="windowText" lastClr="000000"/>
              </a:solidFill>
              <a:latin typeface="Trebuchet MS"/>
              <a:cs typeface="Trebuchet M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798575" y="1168146"/>
            <a:ext cx="7069380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/>
            <a:r>
              <a:rPr sz="2800" b="1" kern="0" dirty="0">
                <a:solidFill>
                  <a:srgbClr val="2DAEA3"/>
                </a:solidFill>
                <a:latin typeface="Trebuchet MS"/>
                <a:cs typeface="Trebuchet MS"/>
              </a:rPr>
              <a:t>3. </a:t>
            </a:r>
            <a:r>
              <a:rPr lang="en-US" sz="2800" b="1" kern="0" spc="-5" dirty="0" err="1">
                <a:solidFill>
                  <a:srgbClr val="2DAEA3"/>
                </a:solidFill>
                <a:latin typeface="Trebuchet MS"/>
                <a:cs typeface="Trebuchet MS"/>
              </a:rPr>
              <a:t>Impartirea</a:t>
            </a:r>
            <a:r>
              <a:rPr lang="en-US" sz="2800" b="1" kern="0" spc="-5" dirty="0">
                <a:solidFill>
                  <a:srgbClr val="2DAEA3"/>
                </a:solidFill>
                <a:latin typeface="Trebuchet MS"/>
                <a:cs typeface="Trebuchet MS"/>
              </a:rPr>
              <a:t> </a:t>
            </a:r>
            <a:r>
              <a:rPr lang="en-US" sz="2800" b="1" kern="0" spc="-5" dirty="0" err="1">
                <a:solidFill>
                  <a:srgbClr val="2DAEA3"/>
                </a:solidFill>
                <a:latin typeface="Trebuchet MS"/>
                <a:cs typeface="Trebuchet MS"/>
              </a:rPr>
              <a:t>activitatilor</a:t>
            </a:r>
            <a:endParaRPr sz="2800" kern="0" dirty="0">
              <a:solidFill>
                <a:sysClr val="windowText" lastClr="000000"/>
              </a:solidFill>
              <a:latin typeface="Trebuchet MS"/>
              <a:cs typeface="Trebuchet MS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5910191" y="3108833"/>
            <a:ext cx="1386847" cy="433070"/>
          </a:xfrm>
          <a:custGeom>
            <a:avLst/>
            <a:gdLst/>
            <a:ahLst/>
            <a:cxnLst/>
            <a:rect l="l" t="t" r="r" b="b"/>
            <a:pathLst>
              <a:path w="875029" h="433070">
                <a:moveTo>
                  <a:pt x="0" y="432815"/>
                </a:moveTo>
                <a:lnTo>
                  <a:pt x="874776" y="432815"/>
                </a:lnTo>
                <a:lnTo>
                  <a:pt x="874776" y="0"/>
                </a:lnTo>
                <a:lnTo>
                  <a:pt x="0" y="0"/>
                </a:lnTo>
                <a:lnTo>
                  <a:pt x="0" y="432815"/>
                </a:lnTo>
                <a:close/>
              </a:path>
            </a:pathLst>
          </a:custGeom>
          <a:solidFill>
            <a:srgbClr val="76DBD2"/>
          </a:solidFill>
        </p:spPr>
        <p:txBody>
          <a:bodyPr wrap="square" lIns="0" tIns="0" rIns="0" bIns="0" rtlCol="0"/>
          <a:lstStyle/>
          <a:p>
            <a:endParaRPr kern="0">
              <a:solidFill>
                <a:sysClr val="windowText" lastClr="000000"/>
              </a:solidFill>
            </a:endParaRPr>
          </a:p>
        </p:txBody>
      </p:sp>
      <p:sp>
        <p:nvSpPr>
          <p:cNvPr id="7" name="object 7"/>
          <p:cNvSpPr/>
          <p:nvPr/>
        </p:nvSpPr>
        <p:spPr>
          <a:xfrm>
            <a:off x="5910191" y="3096260"/>
            <a:ext cx="1381703" cy="433070"/>
          </a:xfrm>
          <a:custGeom>
            <a:avLst/>
            <a:gdLst/>
            <a:ahLst/>
            <a:cxnLst/>
            <a:rect l="l" t="t" r="r" b="b"/>
            <a:pathLst>
              <a:path w="875029" h="433070">
                <a:moveTo>
                  <a:pt x="0" y="432815"/>
                </a:moveTo>
                <a:lnTo>
                  <a:pt x="874776" y="432815"/>
                </a:lnTo>
                <a:lnTo>
                  <a:pt x="874776" y="0"/>
                </a:lnTo>
                <a:lnTo>
                  <a:pt x="0" y="0"/>
                </a:lnTo>
                <a:lnTo>
                  <a:pt x="0" y="432815"/>
                </a:lnTo>
                <a:close/>
              </a:path>
            </a:pathLst>
          </a:custGeom>
          <a:ln w="25146">
            <a:solidFill>
              <a:srgbClr val="9D8D85"/>
            </a:solidFill>
          </a:ln>
        </p:spPr>
        <p:txBody>
          <a:bodyPr wrap="square" lIns="0" tIns="0" rIns="0" bIns="0" rtlCol="0"/>
          <a:lstStyle/>
          <a:p>
            <a:endParaRPr kern="0">
              <a:solidFill>
                <a:sysClr val="windowText" lastClr="000000"/>
              </a:solidFill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986733" y="3120460"/>
            <a:ext cx="1243346" cy="1692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/>
            <a:r>
              <a:rPr lang="en-US" sz="1100" b="1" kern="0" spc="-5" dirty="0">
                <a:solidFill>
                  <a:srgbClr val="EDE8E4"/>
                </a:solidFill>
                <a:latin typeface="Trebuchet MS"/>
                <a:cs typeface="Trebuchet MS"/>
              </a:rPr>
              <a:t>DEPOZIT SRL</a:t>
            </a:r>
            <a:endParaRPr sz="1100" kern="0" dirty="0">
              <a:solidFill>
                <a:sysClr val="windowText" lastClr="000000"/>
              </a:solidFill>
              <a:latin typeface="Trebuchet MS"/>
              <a:cs typeface="Trebuchet MS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7670165" y="3083432"/>
            <a:ext cx="1134871" cy="432434"/>
          </a:xfrm>
          <a:custGeom>
            <a:avLst/>
            <a:gdLst/>
            <a:ahLst/>
            <a:cxnLst/>
            <a:rect l="l" t="t" r="r" b="b"/>
            <a:pathLst>
              <a:path w="736600" h="432435">
                <a:moveTo>
                  <a:pt x="0" y="432053"/>
                </a:moveTo>
                <a:lnTo>
                  <a:pt x="736092" y="432053"/>
                </a:lnTo>
                <a:lnTo>
                  <a:pt x="736092" y="0"/>
                </a:lnTo>
                <a:lnTo>
                  <a:pt x="0" y="0"/>
                </a:lnTo>
                <a:lnTo>
                  <a:pt x="0" y="432053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>
            <a:endParaRPr kern="0">
              <a:solidFill>
                <a:sysClr val="windowText" lastClr="000000"/>
              </a:solidFill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7670165" y="3083432"/>
            <a:ext cx="1134871" cy="432434"/>
          </a:xfrm>
          <a:custGeom>
            <a:avLst/>
            <a:gdLst/>
            <a:ahLst/>
            <a:cxnLst/>
            <a:rect l="l" t="t" r="r" b="b"/>
            <a:pathLst>
              <a:path w="736600" h="432435">
                <a:moveTo>
                  <a:pt x="0" y="432053"/>
                </a:moveTo>
                <a:lnTo>
                  <a:pt x="736092" y="432053"/>
                </a:lnTo>
                <a:lnTo>
                  <a:pt x="736092" y="0"/>
                </a:lnTo>
                <a:lnTo>
                  <a:pt x="0" y="0"/>
                </a:lnTo>
                <a:lnTo>
                  <a:pt x="0" y="432053"/>
                </a:lnTo>
                <a:close/>
              </a:path>
            </a:pathLst>
          </a:custGeom>
          <a:ln w="25145">
            <a:solidFill>
              <a:srgbClr val="9D8D85"/>
            </a:solidFill>
          </a:ln>
        </p:spPr>
        <p:txBody>
          <a:bodyPr wrap="square" lIns="0" tIns="0" rIns="0" bIns="0" rtlCol="0"/>
          <a:lstStyle/>
          <a:p>
            <a:endParaRPr kern="0">
              <a:solidFill>
                <a:sysClr val="windowText" lastClr="000000"/>
              </a:solidFill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7670165" y="3127756"/>
            <a:ext cx="1118871" cy="1692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03200" marR="5080" indent="-190500"/>
            <a:r>
              <a:rPr lang="en-US" sz="1100" b="1" kern="0" spc="-5" dirty="0">
                <a:solidFill>
                  <a:srgbClr val="EDE8E4"/>
                </a:solidFill>
                <a:latin typeface="Trebuchet MS"/>
                <a:cs typeface="Trebuchet MS"/>
              </a:rPr>
              <a:t>TRANSPORT SRL</a:t>
            </a:r>
            <a:endParaRPr sz="1100" kern="0" dirty="0">
              <a:solidFill>
                <a:sysClr val="windowText" lastClr="000000"/>
              </a:solidFill>
              <a:latin typeface="Trebuchet MS"/>
              <a:cs typeface="Trebuchet MS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9633076" y="3099576"/>
            <a:ext cx="1270392" cy="432434"/>
          </a:xfrm>
          <a:custGeom>
            <a:avLst/>
            <a:gdLst/>
            <a:ahLst/>
            <a:cxnLst/>
            <a:rect l="l" t="t" r="r" b="b"/>
            <a:pathLst>
              <a:path w="736600" h="432435">
                <a:moveTo>
                  <a:pt x="0" y="432053"/>
                </a:moveTo>
                <a:lnTo>
                  <a:pt x="736092" y="432053"/>
                </a:lnTo>
                <a:lnTo>
                  <a:pt x="736092" y="0"/>
                </a:lnTo>
                <a:lnTo>
                  <a:pt x="0" y="0"/>
                </a:lnTo>
                <a:lnTo>
                  <a:pt x="0" y="432053"/>
                </a:lnTo>
                <a:close/>
              </a:path>
            </a:pathLst>
          </a:custGeom>
          <a:solidFill>
            <a:srgbClr val="F65275"/>
          </a:solidFill>
        </p:spPr>
        <p:txBody>
          <a:bodyPr wrap="square" lIns="0" tIns="0" rIns="0" bIns="0" rtlCol="0"/>
          <a:lstStyle/>
          <a:p>
            <a:endParaRPr kern="0">
              <a:solidFill>
                <a:sysClr val="windowText" lastClr="000000"/>
              </a:solidFill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9633076" y="3096896"/>
            <a:ext cx="1270392" cy="432434"/>
          </a:xfrm>
          <a:custGeom>
            <a:avLst/>
            <a:gdLst/>
            <a:ahLst/>
            <a:cxnLst/>
            <a:rect l="l" t="t" r="r" b="b"/>
            <a:pathLst>
              <a:path w="736600" h="432435">
                <a:moveTo>
                  <a:pt x="0" y="432053"/>
                </a:moveTo>
                <a:lnTo>
                  <a:pt x="736092" y="432053"/>
                </a:lnTo>
                <a:lnTo>
                  <a:pt x="736092" y="0"/>
                </a:lnTo>
                <a:lnTo>
                  <a:pt x="0" y="0"/>
                </a:lnTo>
                <a:lnTo>
                  <a:pt x="0" y="432053"/>
                </a:lnTo>
                <a:close/>
              </a:path>
            </a:pathLst>
          </a:custGeom>
          <a:ln w="25145">
            <a:solidFill>
              <a:srgbClr val="9D8D85"/>
            </a:solidFill>
          </a:ln>
        </p:spPr>
        <p:txBody>
          <a:bodyPr wrap="square" lIns="0" tIns="0" rIns="0" bIns="0" rtlCol="0"/>
          <a:lstStyle/>
          <a:p>
            <a:endParaRPr kern="0">
              <a:solidFill>
                <a:sysClr val="windowText" lastClr="000000"/>
              </a:solidFill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9747821" y="3190785"/>
            <a:ext cx="1236482" cy="1692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27329" marR="5080" indent="-215265"/>
            <a:r>
              <a:rPr lang="en-US" sz="1100" b="1" kern="0" spc="-10" dirty="0">
                <a:solidFill>
                  <a:srgbClr val="EDE8E4"/>
                </a:solidFill>
                <a:latin typeface="Trebuchet MS"/>
                <a:cs typeface="Trebuchet MS"/>
              </a:rPr>
              <a:t>MARKETING SRL</a:t>
            </a:r>
            <a:endParaRPr sz="1100" kern="0" dirty="0">
              <a:solidFill>
                <a:sysClr val="windowText" lastClr="000000"/>
              </a:solidFill>
              <a:latin typeface="Trebuchet MS"/>
              <a:cs typeface="Trebuchet MS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7465695" y="2241740"/>
            <a:ext cx="2586954" cy="475615"/>
          </a:xfrm>
          <a:custGeom>
            <a:avLst/>
            <a:gdLst/>
            <a:ahLst/>
            <a:cxnLst/>
            <a:rect l="l" t="t" r="r" b="b"/>
            <a:pathLst>
              <a:path w="1165859" h="475614">
                <a:moveTo>
                  <a:pt x="0" y="475488"/>
                </a:moveTo>
                <a:lnTo>
                  <a:pt x="1165859" y="475488"/>
                </a:lnTo>
                <a:lnTo>
                  <a:pt x="1165859" y="0"/>
                </a:lnTo>
                <a:lnTo>
                  <a:pt x="0" y="0"/>
                </a:lnTo>
                <a:lnTo>
                  <a:pt x="0" y="475488"/>
                </a:lnTo>
                <a:close/>
              </a:path>
            </a:pathLst>
          </a:custGeom>
          <a:ln w="25146">
            <a:solidFill>
              <a:srgbClr val="9D8D85"/>
            </a:solidFill>
          </a:ln>
        </p:spPr>
        <p:txBody>
          <a:bodyPr wrap="square" lIns="0" tIns="0" rIns="0" bIns="0" rtlCol="0"/>
          <a:lstStyle/>
          <a:p>
            <a:endParaRPr kern="0">
              <a:solidFill>
                <a:sysClr val="windowText" lastClr="000000"/>
              </a:solidFill>
            </a:endParaRPr>
          </a:p>
        </p:txBody>
      </p:sp>
      <p:sp>
        <p:nvSpPr>
          <p:cNvPr id="16" name="object 16"/>
          <p:cNvSpPr/>
          <p:nvPr/>
        </p:nvSpPr>
        <p:spPr>
          <a:xfrm flipV="1">
            <a:off x="6534355" y="2818259"/>
            <a:ext cx="3110223" cy="45719"/>
          </a:xfrm>
          <a:custGeom>
            <a:avLst/>
            <a:gdLst/>
            <a:ahLst/>
            <a:cxnLst/>
            <a:rect l="l" t="t" r="r" b="b"/>
            <a:pathLst>
              <a:path w="2364740">
                <a:moveTo>
                  <a:pt x="0" y="0"/>
                </a:moveTo>
                <a:lnTo>
                  <a:pt x="2364740" y="0"/>
                </a:lnTo>
              </a:path>
            </a:pathLst>
          </a:custGeom>
          <a:ln w="25146">
            <a:solidFill>
              <a:srgbClr val="9D8D85"/>
            </a:solidFill>
          </a:ln>
        </p:spPr>
        <p:txBody>
          <a:bodyPr wrap="square" lIns="0" tIns="0" rIns="0" bIns="0" rtlCol="0"/>
          <a:lstStyle/>
          <a:p>
            <a:endParaRPr kern="0">
              <a:solidFill>
                <a:sysClr val="windowText" lastClr="000000"/>
              </a:solidFill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6546146" y="2883069"/>
            <a:ext cx="45719" cy="189116"/>
          </a:xfrm>
          <a:custGeom>
            <a:avLst/>
            <a:gdLst/>
            <a:ahLst/>
            <a:cxnLst/>
            <a:rect l="l" t="t" r="r" b="b"/>
            <a:pathLst>
              <a:path h="173989">
                <a:moveTo>
                  <a:pt x="0" y="0"/>
                </a:moveTo>
                <a:lnTo>
                  <a:pt x="0" y="173481"/>
                </a:lnTo>
              </a:path>
            </a:pathLst>
          </a:custGeom>
          <a:ln w="25146">
            <a:solidFill>
              <a:srgbClr val="9D8D85"/>
            </a:solidFill>
          </a:ln>
        </p:spPr>
        <p:txBody>
          <a:bodyPr wrap="square" lIns="0" tIns="0" rIns="0" bIns="0" rtlCol="0"/>
          <a:lstStyle/>
          <a:p>
            <a:endParaRPr kern="0">
              <a:solidFill>
                <a:sysClr val="windowText" lastClr="000000"/>
              </a:solidFill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8804546" y="2736723"/>
            <a:ext cx="0" cy="346710"/>
          </a:xfrm>
          <a:custGeom>
            <a:avLst/>
            <a:gdLst/>
            <a:ahLst/>
            <a:cxnLst/>
            <a:rect l="l" t="t" r="r" b="b"/>
            <a:pathLst>
              <a:path h="346710">
                <a:moveTo>
                  <a:pt x="0" y="0"/>
                </a:moveTo>
                <a:lnTo>
                  <a:pt x="0" y="346582"/>
                </a:lnTo>
              </a:path>
            </a:pathLst>
          </a:custGeom>
          <a:ln w="25146">
            <a:solidFill>
              <a:srgbClr val="9D8D85"/>
            </a:solidFill>
          </a:ln>
        </p:spPr>
        <p:txBody>
          <a:bodyPr wrap="square" lIns="0" tIns="0" rIns="0" bIns="0" rtlCol="0"/>
          <a:lstStyle/>
          <a:p>
            <a:endParaRPr kern="0">
              <a:solidFill>
                <a:sysClr val="windowText" lastClr="000000"/>
              </a:solidFill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9633584" y="2909697"/>
            <a:ext cx="0" cy="182880"/>
          </a:xfrm>
          <a:custGeom>
            <a:avLst/>
            <a:gdLst/>
            <a:ahLst/>
            <a:cxnLst/>
            <a:rect l="l" t="t" r="r" b="b"/>
            <a:pathLst>
              <a:path h="182880">
                <a:moveTo>
                  <a:pt x="0" y="0"/>
                </a:moveTo>
                <a:lnTo>
                  <a:pt x="0" y="182752"/>
                </a:lnTo>
              </a:path>
            </a:pathLst>
          </a:custGeom>
          <a:ln w="25146">
            <a:solidFill>
              <a:srgbClr val="9D8D85"/>
            </a:solidFill>
          </a:ln>
        </p:spPr>
        <p:txBody>
          <a:bodyPr wrap="square" lIns="0" tIns="0" rIns="0" bIns="0" rtlCol="0"/>
          <a:lstStyle/>
          <a:p>
            <a:endParaRPr kern="0">
              <a:solidFill>
                <a:sysClr val="windowText" lastClr="000000"/>
              </a:solidFill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5520364" y="3957145"/>
            <a:ext cx="775970" cy="365760"/>
          </a:xfrm>
          <a:custGeom>
            <a:avLst/>
            <a:gdLst/>
            <a:ahLst/>
            <a:cxnLst/>
            <a:rect l="l" t="t" r="r" b="b"/>
            <a:pathLst>
              <a:path w="775970" h="365760">
                <a:moveTo>
                  <a:pt x="387857" y="0"/>
                </a:moveTo>
                <a:lnTo>
                  <a:pt x="324935" y="2394"/>
                </a:lnTo>
                <a:lnTo>
                  <a:pt x="265249" y="9326"/>
                </a:lnTo>
                <a:lnTo>
                  <a:pt x="209596" y="20419"/>
                </a:lnTo>
                <a:lnTo>
                  <a:pt x="158776" y="35295"/>
                </a:lnTo>
                <a:lnTo>
                  <a:pt x="113585" y="53578"/>
                </a:lnTo>
                <a:lnTo>
                  <a:pt x="74822" y="74889"/>
                </a:lnTo>
                <a:lnTo>
                  <a:pt x="43284" y="98852"/>
                </a:lnTo>
                <a:lnTo>
                  <a:pt x="5075" y="153224"/>
                </a:lnTo>
                <a:lnTo>
                  <a:pt x="0" y="182880"/>
                </a:lnTo>
                <a:lnTo>
                  <a:pt x="5075" y="212535"/>
                </a:lnTo>
                <a:lnTo>
                  <a:pt x="43284" y="266907"/>
                </a:lnTo>
                <a:lnTo>
                  <a:pt x="74822" y="290870"/>
                </a:lnTo>
                <a:lnTo>
                  <a:pt x="113585" y="312181"/>
                </a:lnTo>
                <a:lnTo>
                  <a:pt x="158776" y="330464"/>
                </a:lnTo>
                <a:lnTo>
                  <a:pt x="209596" y="345340"/>
                </a:lnTo>
                <a:lnTo>
                  <a:pt x="265249" y="356433"/>
                </a:lnTo>
                <a:lnTo>
                  <a:pt x="324935" y="363365"/>
                </a:lnTo>
                <a:lnTo>
                  <a:pt x="387857" y="365760"/>
                </a:lnTo>
                <a:lnTo>
                  <a:pt x="450780" y="363365"/>
                </a:lnTo>
                <a:lnTo>
                  <a:pt x="510466" y="356433"/>
                </a:lnTo>
                <a:lnTo>
                  <a:pt x="566119" y="345340"/>
                </a:lnTo>
                <a:lnTo>
                  <a:pt x="616939" y="330464"/>
                </a:lnTo>
                <a:lnTo>
                  <a:pt x="662130" y="312181"/>
                </a:lnTo>
                <a:lnTo>
                  <a:pt x="700893" y="290870"/>
                </a:lnTo>
                <a:lnTo>
                  <a:pt x="732431" y="266907"/>
                </a:lnTo>
                <a:lnTo>
                  <a:pt x="770640" y="212535"/>
                </a:lnTo>
                <a:lnTo>
                  <a:pt x="775715" y="182880"/>
                </a:lnTo>
                <a:lnTo>
                  <a:pt x="770640" y="153224"/>
                </a:lnTo>
                <a:lnTo>
                  <a:pt x="732431" y="98852"/>
                </a:lnTo>
                <a:lnTo>
                  <a:pt x="700893" y="74889"/>
                </a:lnTo>
                <a:lnTo>
                  <a:pt x="662130" y="53578"/>
                </a:lnTo>
                <a:lnTo>
                  <a:pt x="616939" y="35295"/>
                </a:lnTo>
                <a:lnTo>
                  <a:pt x="566119" y="20419"/>
                </a:lnTo>
                <a:lnTo>
                  <a:pt x="510466" y="9326"/>
                </a:lnTo>
                <a:lnTo>
                  <a:pt x="450780" y="2394"/>
                </a:lnTo>
                <a:lnTo>
                  <a:pt x="387857" y="0"/>
                </a:lnTo>
                <a:close/>
              </a:path>
            </a:pathLst>
          </a:custGeom>
          <a:solidFill>
            <a:srgbClr val="76DBD2"/>
          </a:solidFill>
        </p:spPr>
        <p:txBody>
          <a:bodyPr wrap="square" lIns="0" tIns="0" rIns="0" bIns="0" rtlCol="0"/>
          <a:lstStyle/>
          <a:p>
            <a:endParaRPr kern="0">
              <a:solidFill>
                <a:sysClr val="windowText" lastClr="000000"/>
              </a:solidFill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5520364" y="3957145"/>
            <a:ext cx="775970" cy="365760"/>
          </a:xfrm>
          <a:custGeom>
            <a:avLst/>
            <a:gdLst/>
            <a:ahLst/>
            <a:cxnLst/>
            <a:rect l="l" t="t" r="r" b="b"/>
            <a:pathLst>
              <a:path w="775970" h="365760">
                <a:moveTo>
                  <a:pt x="0" y="182880"/>
                </a:moveTo>
                <a:lnTo>
                  <a:pt x="19769" y="125089"/>
                </a:lnTo>
                <a:lnTo>
                  <a:pt x="74822" y="74889"/>
                </a:lnTo>
                <a:lnTo>
                  <a:pt x="113585" y="53578"/>
                </a:lnTo>
                <a:lnTo>
                  <a:pt x="158776" y="35295"/>
                </a:lnTo>
                <a:lnTo>
                  <a:pt x="209596" y="20419"/>
                </a:lnTo>
                <a:lnTo>
                  <a:pt x="265249" y="9326"/>
                </a:lnTo>
                <a:lnTo>
                  <a:pt x="324935" y="2394"/>
                </a:lnTo>
                <a:lnTo>
                  <a:pt x="387857" y="0"/>
                </a:lnTo>
                <a:lnTo>
                  <a:pt x="450780" y="2394"/>
                </a:lnTo>
                <a:lnTo>
                  <a:pt x="510466" y="9326"/>
                </a:lnTo>
                <a:lnTo>
                  <a:pt x="566119" y="20419"/>
                </a:lnTo>
                <a:lnTo>
                  <a:pt x="616939" y="35295"/>
                </a:lnTo>
                <a:lnTo>
                  <a:pt x="662130" y="53578"/>
                </a:lnTo>
                <a:lnTo>
                  <a:pt x="700893" y="74889"/>
                </a:lnTo>
                <a:lnTo>
                  <a:pt x="732431" y="98852"/>
                </a:lnTo>
                <a:lnTo>
                  <a:pt x="770640" y="153224"/>
                </a:lnTo>
                <a:lnTo>
                  <a:pt x="775715" y="182880"/>
                </a:lnTo>
                <a:lnTo>
                  <a:pt x="770640" y="212535"/>
                </a:lnTo>
                <a:lnTo>
                  <a:pt x="732431" y="266907"/>
                </a:lnTo>
                <a:lnTo>
                  <a:pt x="700893" y="290870"/>
                </a:lnTo>
                <a:lnTo>
                  <a:pt x="662130" y="312181"/>
                </a:lnTo>
                <a:lnTo>
                  <a:pt x="616939" y="330464"/>
                </a:lnTo>
                <a:lnTo>
                  <a:pt x="566119" y="345340"/>
                </a:lnTo>
                <a:lnTo>
                  <a:pt x="510466" y="356433"/>
                </a:lnTo>
                <a:lnTo>
                  <a:pt x="450780" y="363365"/>
                </a:lnTo>
                <a:lnTo>
                  <a:pt x="387857" y="365760"/>
                </a:lnTo>
                <a:lnTo>
                  <a:pt x="324935" y="363365"/>
                </a:lnTo>
                <a:lnTo>
                  <a:pt x="265249" y="356433"/>
                </a:lnTo>
                <a:lnTo>
                  <a:pt x="209596" y="345340"/>
                </a:lnTo>
                <a:lnTo>
                  <a:pt x="158776" y="330464"/>
                </a:lnTo>
                <a:lnTo>
                  <a:pt x="113585" y="312181"/>
                </a:lnTo>
                <a:lnTo>
                  <a:pt x="74822" y="290870"/>
                </a:lnTo>
                <a:lnTo>
                  <a:pt x="43284" y="266907"/>
                </a:lnTo>
                <a:lnTo>
                  <a:pt x="5075" y="212535"/>
                </a:lnTo>
                <a:lnTo>
                  <a:pt x="0" y="182880"/>
                </a:lnTo>
                <a:close/>
              </a:path>
            </a:pathLst>
          </a:custGeom>
          <a:ln w="25146">
            <a:solidFill>
              <a:srgbClr val="9D8D85"/>
            </a:solidFill>
          </a:ln>
        </p:spPr>
        <p:txBody>
          <a:bodyPr wrap="square" lIns="0" tIns="0" rIns="0" bIns="0" rtlCol="0"/>
          <a:lstStyle/>
          <a:p>
            <a:endParaRPr kern="0">
              <a:solidFill>
                <a:sysClr val="windowText" lastClr="000000"/>
              </a:solidFill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5908349" y="3540771"/>
            <a:ext cx="1905" cy="404495"/>
          </a:xfrm>
          <a:custGeom>
            <a:avLst/>
            <a:gdLst/>
            <a:ahLst/>
            <a:cxnLst/>
            <a:rect l="l" t="t" r="r" b="b"/>
            <a:pathLst>
              <a:path w="1904" h="404495">
                <a:moveTo>
                  <a:pt x="1524" y="0"/>
                </a:moveTo>
                <a:lnTo>
                  <a:pt x="0" y="404368"/>
                </a:lnTo>
              </a:path>
            </a:pathLst>
          </a:custGeom>
          <a:ln w="25146">
            <a:solidFill>
              <a:srgbClr val="9D8D85"/>
            </a:solidFill>
          </a:ln>
        </p:spPr>
        <p:txBody>
          <a:bodyPr wrap="square" lIns="0" tIns="0" rIns="0" bIns="0" rtlCol="0"/>
          <a:lstStyle/>
          <a:p>
            <a:endParaRPr kern="0">
              <a:solidFill>
                <a:sysClr val="windowText" lastClr="000000"/>
              </a:solidFill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8332774" y="3950693"/>
            <a:ext cx="775970" cy="365760"/>
          </a:xfrm>
          <a:custGeom>
            <a:avLst/>
            <a:gdLst/>
            <a:ahLst/>
            <a:cxnLst/>
            <a:rect l="l" t="t" r="r" b="b"/>
            <a:pathLst>
              <a:path w="775970" h="365760">
                <a:moveTo>
                  <a:pt x="387857" y="0"/>
                </a:moveTo>
                <a:lnTo>
                  <a:pt x="324935" y="2394"/>
                </a:lnTo>
                <a:lnTo>
                  <a:pt x="265249" y="9326"/>
                </a:lnTo>
                <a:lnTo>
                  <a:pt x="209596" y="20419"/>
                </a:lnTo>
                <a:lnTo>
                  <a:pt x="158776" y="35295"/>
                </a:lnTo>
                <a:lnTo>
                  <a:pt x="113585" y="53578"/>
                </a:lnTo>
                <a:lnTo>
                  <a:pt x="74822" y="74889"/>
                </a:lnTo>
                <a:lnTo>
                  <a:pt x="43284" y="98852"/>
                </a:lnTo>
                <a:lnTo>
                  <a:pt x="5075" y="153224"/>
                </a:lnTo>
                <a:lnTo>
                  <a:pt x="0" y="182880"/>
                </a:lnTo>
                <a:lnTo>
                  <a:pt x="5075" y="212535"/>
                </a:lnTo>
                <a:lnTo>
                  <a:pt x="43284" y="266907"/>
                </a:lnTo>
                <a:lnTo>
                  <a:pt x="74822" y="290870"/>
                </a:lnTo>
                <a:lnTo>
                  <a:pt x="113585" y="312181"/>
                </a:lnTo>
                <a:lnTo>
                  <a:pt x="158776" y="330464"/>
                </a:lnTo>
                <a:lnTo>
                  <a:pt x="209596" y="345340"/>
                </a:lnTo>
                <a:lnTo>
                  <a:pt x="265249" y="356433"/>
                </a:lnTo>
                <a:lnTo>
                  <a:pt x="324935" y="363365"/>
                </a:lnTo>
                <a:lnTo>
                  <a:pt x="387857" y="365760"/>
                </a:lnTo>
                <a:lnTo>
                  <a:pt x="450780" y="363365"/>
                </a:lnTo>
                <a:lnTo>
                  <a:pt x="510466" y="356433"/>
                </a:lnTo>
                <a:lnTo>
                  <a:pt x="566119" y="345340"/>
                </a:lnTo>
                <a:lnTo>
                  <a:pt x="616939" y="330464"/>
                </a:lnTo>
                <a:lnTo>
                  <a:pt x="662130" y="312181"/>
                </a:lnTo>
                <a:lnTo>
                  <a:pt x="700893" y="290870"/>
                </a:lnTo>
                <a:lnTo>
                  <a:pt x="732431" y="266907"/>
                </a:lnTo>
                <a:lnTo>
                  <a:pt x="770640" y="212535"/>
                </a:lnTo>
                <a:lnTo>
                  <a:pt x="775716" y="182880"/>
                </a:lnTo>
                <a:lnTo>
                  <a:pt x="770640" y="153224"/>
                </a:lnTo>
                <a:lnTo>
                  <a:pt x="732431" y="98852"/>
                </a:lnTo>
                <a:lnTo>
                  <a:pt x="700893" y="74889"/>
                </a:lnTo>
                <a:lnTo>
                  <a:pt x="662130" y="53578"/>
                </a:lnTo>
                <a:lnTo>
                  <a:pt x="616939" y="35295"/>
                </a:lnTo>
                <a:lnTo>
                  <a:pt x="566119" y="20419"/>
                </a:lnTo>
                <a:lnTo>
                  <a:pt x="510466" y="9326"/>
                </a:lnTo>
                <a:lnTo>
                  <a:pt x="450780" y="2394"/>
                </a:lnTo>
                <a:lnTo>
                  <a:pt x="387857" y="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>
            <a:endParaRPr kern="0">
              <a:solidFill>
                <a:sysClr val="windowText" lastClr="000000"/>
              </a:solidFill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8332774" y="3962354"/>
            <a:ext cx="775970" cy="365760"/>
          </a:xfrm>
          <a:custGeom>
            <a:avLst/>
            <a:gdLst/>
            <a:ahLst/>
            <a:cxnLst/>
            <a:rect l="l" t="t" r="r" b="b"/>
            <a:pathLst>
              <a:path w="775970" h="365760">
                <a:moveTo>
                  <a:pt x="0" y="182880"/>
                </a:moveTo>
                <a:lnTo>
                  <a:pt x="19769" y="125089"/>
                </a:lnTo>
                <a:lnTo>
                  <a:pt x="74822" y="74889"/>
                </a:lnTo>
                <a:lnTo>
                  <a:pt x="113585" y="53578"/>
                </a:lnTo>
                <a:lnTo>
                  <a:pt x="158776" y="35295"/>
                </a:lnTo>
                <a:lnTo>
                  <a:pt x="209596" y="20419"/>
                </a:lnTo>
                <a:lnTo>
                  <a:pt x="265249" y="9326"/>
                </a:lnTo>
                <a:lnTo>
                  <a:pt x="324935" y="2394"/>
                </a:lnTo>
                <a:lnTo>
                  <a:pt x="387857" y="0"/>
                </a:lnTo>
                <a:lnTo>
                  <a:pt x="450780" y="2394"/>
                </a:lnTo>
                <a:lnTo>
                  <a:pt x="510466" y="9326"/>
                </a:lnTo>
                <a:lnTo>
                  <a:pt x="566119" y="20419"/>
                </a:lnTo>
                <a:lnTo>
                  <a:pt x="616939" y="35295"/>
                </a:lnTo>
                <a:lnTo>
                  <a:pt x="662130" y="53578"/>
                </a:lnTo>
                <a:lnTo>
                  <a:pt x="700893" y="74889"/>
                </a:lnTo>
                <a:lnTo>
                  <a:pt x="732431" y="98852"/>
                </a:lnTo>
                <a:lnTo>
                  <a:pt x="770640" y="153224"/>
                </a:lnTo>
                <a:lnTo>
                  <a:pt x="775716" y="182880"/>
                </a:lnTo>
                <a:lnTo>
                  <a:pt x="770640" y="212535"/>
                </a:lnTo>
                <a:lnTo>
                  <a:pt x="732431" y="266907"/>
                </a:lnTo>
                <a:lnTo>
                  <a:pt x="700893" y="290870"/>
                </a:lnTo>
                <a:lnTo>
                  <a:pt x="662130" y="312181"/>
                </a:lnTo>
                <a:lnTo>
                  <a:pt x="616939" y="330464"/>
                </a:lnTo>
                <a:lnTo>
                  <a:pt x="566119" y="345340"/>
                </a:lnTo>
                <a:lnTo>
                  <a:pt x="510466" y="356433"/>
                </a:lnTo>
                <a:lnTo>
                  <a:pt x="450780" y="363365"/>
                </a:lnTo>
                <a:lnTo>
                  <a:pt x="387857" y="365760"/>
                </a:lnTo>
                <a:lnTo>
                  <a:pt x="324935" y="363365"/>
                </a:lnTo>
                <a:lnTo>
                  <a:pt x="265249" y="356433"/>
                </a:lnTo>
                <a:lnTo>
                  <a:pt x="209596" y="345340"/>
                </a:lnTo>
                <a:lnTo>
                  <a:pt x="158776" y="330464"/>
                </a:lnTo>
                <a:lnTo>
                  <a:pt x="113585" y="312181"/>
                </a:lnTo>
                <a:lnTo>
                  <a:pt x="74822" y="290870"/>
                </a:lnTo>
                <a:lnTo>
                  <a:pt x="43284" y="266907"/>
                </a:lnTo>
                <a:lnTo>
                  <a:pt x="5075" y="212535"/>
                </a:lnTo>
                <a:lnTo>
                  <a:pt x="0" y="182880"/>
                </a:lnTo>
                <a:close/>
              </a:path>
            </a:pathLst>
          </a:custGeom>
          <a:ln w="25146">
            <a:solidFill>
              <a:srgbClr val="9D8D85"/>
            </a:solidFill>
          </a:ln>
        </p:spPr>
        <p:txBody>
          <a:bodyPr wrap="square" lIns="0" tIns="0" rIns="0" bIns="0" rtlCol="0"/>
          <a:lstStyle/>
          <a:p>
            <a:endParaRPr kern="0">
              <a:solidFill>
                <a:sysClr val="windowText" lastClr="000000"/>
              </a:solidFill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10473941" y="3930142"/>
            <a:ext cx="775970" cy="365760"/>
          </a:xfrm>
          <a:custGeom>
            <a:avLst/>
            <a:gdLst/>
            <a:ahLst/>
            <a:cxnLst/>
            <a:rect l="l" t="t" r="r" b="b"/>
            <a:pathLst>
              <a:path w="775970" h="365760">
                <a:moveTo>
                  <a:pt x="387858" y="0"/>
                </a:moveTo>
                <a:lnTo>
                  <a:pt x="324935" y="2394"/>
                </a:lnTo>
                <a:lnTo>
                  <a:pt x="265249" y="9326"/>
                </a:lnTo>
                <a:lnTo>
                  <a:pt x="209596" y="20419"/>
                </a:lnTo>
                <a:lnTo>
                  <a:pt x="158776" y="35295"/>
                </a:lnTo>
                <a:lnTo>
                  <a:pt x="113585" y="53578"/>
                </a:lnTo>
                <a:lnTo>
                  <a:pt x="74822" y="74889"/>
                </a:lnTo>
                <a:lnTo>
                  <a:pt x="43284" y="98852"/>
                </a:lnTo>
                <a:lnTo>
                  <a:pt x="5075" y="153224"/>
                </a:lnTo>
                <a:lnTo>
                  <a:pt x="0" y="182880"/>
                </a:lnTo>
                <a:lnTo>
                  <a:pt x="5075" y="212535"/>
                </a:lnTo>
                <a:lnTo>
                  <a:pt x="43284" y="266907"/>
                </a:lnTo>
                <a:lnTo>
                  <a:pt x="74822" y="290870"/>
                </a:lnTo>
                <a:lnTo>
                  <a:pt x="113585" y="312181"/>
                </a:lnTo>
                <a:lnTo>
                  <a:pt x="158776" y="330464"/>
                </a:lnTo>
                <a:lnTo>
                  <a:pt x="209596" y="345340"/>
                </a:lnTo>
                <a:lnTo>
                  <a:pt x="265249" y="356433"/>
                </a:lnTo>
                <a:lnTo>
                  <a:pt x="324935" y="363365"/>
                </a:lnTo>
                <a:lnTo>
                  <a:pt x="387858" y="365760"/>
                </a:lnTo>
                <a:lnTo>
                  <a:pt x="450780" y="363365"/>
                </a:lnTo>
                <a:lnTo>
                  <a:pt x="510466" y="356433"/>
                </a:lnTo>
                <a:lnTo>
                  <a:pt x="566119" y="345340"/>
                </a:lnTo>
                <a:lnTo>
                  <a:pt x="616939" y="330464"/>
                </a:lnTo>
                <a:lnTo>
                  <a:pt x="662130" y="312181"/>
                </a:lnTo>
                <a:lnTo>
                  <a:pt x="700893" y="290870"/>
                </a:lnTo>
                <a:lnTo>
                  <a:pt x="732431" y="266907"/>
                </a:lnTo>
                <a:lnTo>
                  <a:pt x="770640" y="212535"/>
                </a:lnTo>
                <a:lnTo>
                  <a:pt x="775716" y="182880"/>
                </a:lnTo>
                <a:lnTo>
                  <a:pt x="770640" y="153224"/>
                </a:lnTo>
                <a:lnTo>
                  <a:pt x="732431" y="98852"/>
                </a:lnTo>
                <a:lnTo>
                  <a:pt x="700893" y="74889"/>
                </a:lnTo>
                <a:lnTo>
                  <a:pt x="662130" y="53578"/>
                </a:lnTo>
                <a:lnTo>
                  <a:pt x="616939" y="35295"/>
                </a:lnTo>
                <a:lnTo>
                  <a:pt x="566119" y="20419"/>
                </a:lnTo>
                <a:lnTo>
                  <a:pt x="510466" y="9326"/>
                </a:lnTo>
                <a:lnTo>
                  <a:pt x="450780" y="2394"/>
                </a:lnTo>
                <a:lnTo>
                  <a:pt x="387858" y="0"/>
                </a:lnTo>
                <a:close/>
              </a:path>
            </a:pathLst>
          </a:custGeom>
          <a:solidFill>
            <a:srgbClr val="F65275"/>
          </a:solidFill>
        </p:spPr>
        <p:txBody>
          <a:bodyPr wrap="square" lIns="0" tIns="0" rIns="0" bIns="0" rtlCol="0"/>
          <a:lstStyle/>
          <a:p>
            <a:endParaRPr kern="0">
              <a:solidFill>
                <a:sysClr val="windowText" lastClr="000000"/>
              </a:solidFill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10472162" y="3939159"/>
            <a:ext cx="775970" cy="365760"/>
          </a:xfrm>
          <a:custGeom>
            <a:avLst/>
            <a:gdLst/>
            <a:ahLst/>
            <a:cxnLst/>
            <a:rect l="l" t="t" r="r" b="b"/>
            <a:pathLst>
              <a:path w="775970" h="365760">
                <a:moveTo>
                  <a:pt x="0" y="182880"/>
                </a:moveTo>
                <a:lnTo>
                  <a:pt x="19769" y="125089"/>
                </a:lnTo>
                <a:lnTo>
                  <a:pt x="74822" y="74889"/>
                </a:lnTo>
                <a:lnTo>
                  <a:pt x="113585" y="53578"/>
                </a:lnTo>
                <a:lnTo>
                  <a:pt x="158776" y="35295"/>
                </a:lnTo>
                <a:lnTo>
                  <a:pt x="209596" y="20419"/>
                </a:lnTo>
                <a:lnTo>
                  <a:pt x="265249" y="9326"/>
                </a:lnTo>
                <a:lnTo>
                  <a:pt x="324935" y="2394"/>
                </a:lnTo>
                <a:lnTo>
                  <a:pt x="387858" y="0"/>
                </a:lnTo>
                <a:lnTo>
                  <a:pt x="450780" y="2394"/>
                </a:lnTo>
                <a:lnTo>
                  <a:pt x="510466" y="9326"/>
                </a:lnTo>
                <a:lnTo>
                  <a:pt x="566119" y="20419"/>
                </a:lnTo>
                <a:lnTo>
                  <a:pt x="616939" y="35295"/>
                </a:lnTo>
                <a:lnTo>
                  <a:pt x="662130" y="53578"/>
                </a:lnTo>
                <a:lnTo>
                  <a:pt x="700893" y="74889"/>
                </a:lnTo>
                <a:lnTo>
                  <a:pt x="732431" y="98852"/>
                </a:lnTo>
                <a:lnTo>
                  <a:pt x="770640" y="153224"/>
                </a:lnTo>
                <a:lnTo>
                  <a:pt x="775716" y="182880"/>
                </a:lnTo>
                <a:lnTo>
                  <a:pt x="770640" y="212535"/>
                </a:lnTo>
                <a:lnTo>
                  <a:pt x="732431" y="266907"/>
                </a:lnTo>
                <a:lnTo>
                  <a:pt x="700893" y="290870"/>
                </a:lnTo>
                <a:lnTo>
                  <a:pt x="662130" y="312181"/>
                </a:lnTo>
                <a:lnTo>
                  <a:pt x="616939" y="330464"/>
                </a:lnTo>
                <a:lnTo>
                  <a:pt x="566119" y="345340"/>
                </a:lnTo>
                <a:lnTo>
                  <a:pt x="510466" y="356433"/>
                </a:lnTo>
                <a:lnTo>
                  <a:pt x="450780" y="363365"/>
                </a:lnTo>
                <a:lnTo>
                  <a:pt x="387858" y="365760"/>
                </a:lnTo>
                <a:lnTo>
                  <a:pt x="324935" y="363365"/>
                </a:lnTo>
                <a:lnTo>
                  <a:pt x="265249" y="356433"/>
                </a:lnTo>
                <a:lnTo>
                  <a:pt x="209596" y="345340"/>
                </a:lnTo>
                <a:lnTo>
                  <a:pt x="158776" y="330464"/>
                </a:lnTo>
                <a:lnTo>
                  <a:pt x="113585" y="312181"/>
                </a:lnTo>
                <a:lnTo>
                  <a:pt x="74822" y="290870"/>
                </a:lnTo>
                <a:lnTo>
                  <a:pt x="43284" y="266907"/>
                </a:lnTo>
                <a:lnTo>
                  <a:pt x="5075" y="212535"/>
                </a:lnTo>
                <a:lnTo>
                  <a:pt x="0" y="182880"/>
                </a:lnTo>
                <a:close/>
              </a:path>
            </a:pathLst>
          </a:custGeom>
          <a:ln w="25146">
            <a:solidFill>
              <a:srgbClr val="9D8D85"/>
            </a:solidFill>
          </a:ln>
        </p:spPr>
        <p:txBody>
          <a:bodyPr wrap="square" lIns="0" tIns="0" rIns="0" bIns="0" rtlCol="0"/>
          <a:lstStyle/>
          <a:p>
            <a:endParaRPr kern="0">
              <a:solidFill>
                <a:sysClr val="windowText" lastClr="000000"/>
              </a:solidFill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8804394" y="3515487"/>
            <a:ext cx="0" cy="423545"/>
          </a:xfrm>
          <a:custGeom>
            <a:avLst/>
            <a:gdLst/>
            <a:ahLst/>
            <a:cxnLst/>
            <a:rect l="l" t="t" r="r" b="b"/>
            <a:pathLst>
              <a:path h="423545">
                <a:moveTo>
                  <a:pt x="0" y="0"/>
                </a:moveTo>
                <a:lnTo>
                  <a:pt x="0" y="423418"/>
                </a:lnTo>
              </a:path>
            </a:pathLst>
          </a:custGeom>
          <a:ln w="25146">
            <a:solidFill>
              <a:srgbClr val="9D8D85"/>
            </a:solidFill>
          </a:ln>
        </p:spPr>
        <p:txBody>
          <a:bodyPr wrap="square" lIns="0" tIns="0" rIns="0" bIns="0" rtlCol="0"/>
          <a:lstStyle/>
          <a:p>
            <a:endParaRPr kern="0">
              <a:solidFill>
                <a:sysClr val="windowText" lastClr="000000"/>
              </a:solidFill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10903468" y="3515487"/>
            <a:ext cx="2540" cy="414655"/>
          </a:xfrm>
          <a:custGeom>
            <a:avLst/>
            <a:gdLst/>
            <a:ahLst/>
            <a:cxnLst/>
            <a:rect l="l" t="t" r="r" b="b"/>
            <a:pathLst>
              <a:path w="2540" h="414654">
                <a:moveTo>
                  <a:pt x="2539" y="0"/>
                </a:moveTo>
                <a:lnTo>
                  <a:pt x="0" y="414147"/>
                </a:lnTo>
              </a:path>
            </a:pathLst>
          </a:custGeom>
          <a:ln w="25146">
            <a:solidFill>
              <a:srgbClr val="9D8D85"/>
            </a:solidFill>
          </a:ln>
        </p:spPr>
        <p:txBody>
          <a:bodyPr wrap="square" lIns="0" tIns="0" rIns="0" bIns="0" rtlCol="0"/>
          <a:lstStyle/>
          <a:p>
            <a:endParaRPr kern="0">
              <a:solidFill>
                <a:sysClr val="windowText" lastClr="000000"/>
              </a:solidFill>
            </a:endParaRPr>
          </a:p>
        </p:txBody>
      </p:sp>
      <p:sp>
        <p:nvSpPr>
          <p:cNvPr id="29" name="object 29"/>
          <p:cNvSpPr/>
          <p:nvPr/>
        </p:nvSpPr>
        <p:spPr>
          <a:xfrm flipV="1">
            <a:off x="5704936" y="3690746"/>
            <a:ext cx="5641675" cy="45719"/>
          </a:xfrm>
          <a:custGeom>
            <a:avLst/>
            <a:gdLst/>
            <a:ahLst/>
            <a:cxnLst/>
            <a:rect l="l" t="t" r="r" b="b"/>
            <a:pathLst>
              <a:path w="4082415">
                <a:moveTo>
                  <a:pt x="0" y="0"/>
                </a:moveTo>
                <a:lnTo>
                  <a:pt x="4082161" y="0"/>
                </a:lnTo>
              </a:path>
            </a:pathLst>
          </a:custGeom>
          <a:ln w="25146">
            <a:solidFill>
              <a:srgbClr val="9D8D85"/>
            </a:solidFill>
            <a:prstDash val="sysDash"/>
          </a:ln>
        </p:spPr>
        <p:txBody>
          <a:bodyPr wrap="square" lIns="0" tIns="0" rIns="0" bIns="0" rtlCol="0"/>
          <a:lstStyle/>
          <a:p>
            <a:endParaRPr kern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47717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98573" y="653541"/>
            <a:ext cx="9461773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/>
            <a:r>
              <a:rPr lang="en-US" dirty="0"/>
              <a:t>OECD 2017/2018 SEDIUL PERMANENT</a:t>
            </a:r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912929" y="2275415"/>
            <a:ext cx="10772988" cy="30777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98450" indent="-285750">
              <a:buFont typeface="Arial"/>
              <a:buChar char="•"/>
              <a:tabLst>
                <a:tab pos="297815" algn="l"/>
                <a:tab pos="298450" algn="l"/>
              </a:tabLst>
            </a:pPr>
            <a:r>
              <a:rPr lang="en-US" dirty="0" err="1"/>
              <a:t>Problema</a:t>
            </a:r>
            <a:r>
              <a:rPr lang="en-US" dirty="0"/>
              <a:t> BEPS: </a:t>
            </a:r>
            <a:r>
              <a:rPr lang="en-US" dirty="0" err="1"/>
              <a:t>evitarea</a:t>
            </a:r>
            <a:r>
              <a:rPr lang="en-US" dirty="0"/>
              <a:t> </a:t>
            </a:r>
            <a:r>
              <a:rPr lang="en-US" dirty="0" err="1"/>
              <a:t>artificială</a:t>
            </a:r>
            <a:r>
              <a:rPr lang="en-US" dirty="0"/>
              <a:t> a </a:t>
            </a:r>
            <a:r>
              <a:rPr lang="en-US" dirty="0" err="1"/>
              <a:t>statutului</a:t>
            </a:r>
            <a:r>
              <a:rPr lang="en-US" dirty="0"/>
              <a:t> SP </a:t>
            </a:r>
            <a:r>
              <a:rPr lang="en-US" dirty="0" err="1"/>
              <a:t>prin</a:t>
            </a:r>
            <a:r>
              <a:rPr lang="en-US" dirty="0"/>
              <a:t> </a:t>
            </a:r>
            <a:r>
              <a:rPr lang="en-US" dirty="0" err="1"/>
              <a:t>scutirile</a:t>
            </a:r>
            <a:r>
              <a:rPr lang="en-US" dirty="0"/>
              <a:t> de </a:t>
            </a:r>
            <a:r>
              <a:rPr lang="en-US" dirty="0" err="1"/>
              <a:t>activitate</a:t>
            </a:r>
            <a:r>
              <a:rPr lang="en-US" dirty="0"/>
              <a:t> </a:t>
            </a:r>
            <a:r>
              <a:rPr lang="en-US" dirty="0" err="1"/>
              <a:t>specifice</a:t>
            </a:r>
            <a:r>
              <a:rPr lang="en-US" dirty="0"/>
              <a:t> </a:t>
            </a:r>
          </a:p>
          <a:p>
            <a:pPr marL="298450" indent="-285750">
              <a:buFont typeface="Arial"/>
              <a:buChar char="•"/>
              <a:tabLst>
                <a:tab pos="297815" algn="l"/>
                <a:tab pos="298450" algn="l"/>
              </a:tabLst>
            </a:pPr>
            <a:endParaRPr lang="en-US" dirty="0"/>
          </a:p>
          <a:p>
            <a:pPr marL="298450" indent="-285750">
              <a:buFont typeface="Arial"/>
              <a:buChar char="•"/>
              <a:tabLst>
                <a:tab pos="297815" algn="l"/>
                <a:tab pos="298450" algn="l"/>
              </a:tabLst>
            </a:pPr>
            <a:r>
              <a:rPr lang="en-US" dirty="0" err="1"/>
              <a:t>Soluție</a:t>
            </a:r>
            <a:r>
              <a:rPr lang="en-US" dirty="0"/>
              <a:t> BEPS: </a:t>
            </a:r>
            <a:r>
              <a:rPr lang="en-US" dirty="0" err="1"/>
              <a:t>Negarea</a:t>
            </a:r>
            <a:r>
              <a:rPr lang="en-US" dirty="0"/>
              <a:t> </a:t>
            </a:r>
            <a:r>
              <a:rPr lang="en-US" dirty="0" err="1"/>
              <a:t>scutirilor</a:t>
            </a:r>
            <a:r>
              <a:rPr lang="en-US" dirty="0"/>
              <a:t> </a:t>
            </a:r>
            <a:r>
              <a:rPr lang="en-US" dirty="0" err="1"/>
              <a:t>privind</a:t>
            </a:r>
            <a:r>
              <a:rPr lang="en-US" dirty="0"/>
              <a:t> </a:t>
            </a:r>
            <a:r>
              <a:rPr lang="en-US" dirty="0" err="1"/>
              <a:t>statutul</a:t>
            </a:r>
            <a:r>
              <a:rPr lang="en-US" dirty="0"/>
              <a:t> SP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cazul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care </a:t>
            </a:r>
            <a:r>
              <a:rPr lang="en-US" dirty="0" err="1"/>
              <a:t>aceeași</a:t>
            </a:r>
            <a:r>
              <a:rPr lang="en-US" dirty="0"/>
              <a:t> </a:t>
            </a:r>
            <a:r>
              <a:rPr lang="en-US" dirty="0" err="1"/>
              <a:t>întreprindere</a:t>
            </a:r>
            <a:r>
              <a:rPr lang="en-US" dirty="0"/>
              <a:t> </a:t>
            </a:r>
            <a:r>
              <a:rPr lang="en-US" dirty="0" err="1"/>
              <a:t>sau</a:t>
            </a:r>
            <a:r>
              <a:rPr lang="en-US" dirty="0"/>
              <a:t> o </a:t>
            </a:r>
            <a:r>
              <a:rPr lang="en-US" dirty="0" err="1"/>
              <a:t>întreprindere</a:t>
            </a:r>
            <a:r>
              <a:rPr lang="en-US" dirty="0"/>
              <a:t> </a:t>
            </a:r>
            <a:r>
              <a:rPr lang="en-US" dirty="0" err="1"/>
              <a:t>strâns</a:t>
            </a:r>
            <a:r>
              <a:rPr lang="en-US" dirty="0"/>
              <a:t> </a:t>
            </a:r>
            <a:r>
              <a:rPr lang="en-US" dirty="0" err="1"/>
              <a:t>legată</a:t>
            </a:r>
            <a:r>
              <a:rPr lang="en-US" dirty="0"/>
              <a:t> </a:t>
            </a:r>
            <a:r>
              <a:rPr lang="en-US" dirty="0" err="1"/>
              <a:t>desfășoară</a:t>
            </a:r>
            <a:r>
              <a:rPr lang="en-US" dirty="0"/>
              <a:t> </a:t>
            </a:r>
            <a:r>
              <a:rPr lang="en-US" dirty="0" err="1"/>
              <a:t>activități</a:t>
            </a:r>
            <a:r>
              <a:rPr lang="en-US" dirty="0"/>
              <a:t> </a:t>
            </a:r>
            <a:r>
              <a:rPr lang="en-US" dirty="0" err="1"/>
              <a:t>comerciale</a:t>
            </a:r>
            <a:r>
              <a:rPr lang="en-US" dirty="0"/>
              <a:t> in </a:t>
            </a:r>
            <a:r>
              <a:rPr lang="en-US" dirty="0" err="1"/>
              <a:t>același</a:t>
            </a:r>
            <a:r>
              <a:rPr lang="en-US" dirty="0"/>
              <a:t> </a:t>
            </a:r>
            <a:r>
              <a:rPr lang="en-US" dirty="0" err="1"/>
              <a:t>loc</a:t>
            </a:r>
            <a:r>
              <a:rPr lang="en-US" dirty="0"/>
              <a:t> </a:t>
            </a:r>
            <a:r>
              <a:rPr lang="en-US" dirty="0" err="1"/>
              <a:t>sau</a:t>
            </a:r>
            <a:r>
              <a:rPr lang="en-US" dirty="0"/>
              <a:t> la un alt </a:t>
            </a:r>
            <a:r>
              <a:rPr lang="en-US" dirty="0" err="1"/>
              <a:t>loc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același</a:t>
            </a:r>
            <a:r>
              <a:rPr lang="en-US" dirty="0"/>
              <a:t> stat </a:t>
            </a:r>
            <a:r>
              <a:rPr lang="en-US" dirty="0" err="1"/>
              <a:t>contractant</a:t>
            </a:r>
            <a:r>
              <a:rPr lang="en-US" dirty="0"/>
              <a:t>,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acel</a:t>
            </a:r>
            <a:r>
              <a:rPr lang="en-US" dirty="0"/>
              <a:t> </a:t>
            </a:r>
            <a:r>
              <a:rPr lang="en-US" dirty="0" err="1"/>
              <a:t>loc</a:t>
            </a:r>
            <a:r>
              <a:rPr lang="en-US" dirty="0"/>
              <a:t> </a:t>
            </a:r>
            <a:r>
              <a:rPr lang="en-US" dirty="0" err="1"/>
              <a:t>sau</a:t>
            </a:r>
            <a:r>
              <a:rPr lang="en-US" dirty="0"/>
              <a:t> alt </a:t>
            </a:r>
            <a:r>
              <a:rPr lang="en-US" dirty="0" err="1"/>
              <a:t>loc</a:t>
            </a:r>
            <a:r>
              <a:rPr lang="en-US" dirty="0"/>
              <a:t> </a:t>
            </a:r>
            <a:r>
              <a:rPr lang="en-US" dirty="0" err="1"/>
              <a:t>constituie</a:t>
            </a:r>
            <a:r>
              <a:rPr lang="en-US" dirty="0"/>
              <a:t> un SP; </a:t>
            </a:r>
          </a:p>
          <a:p>
            <a:pPr marL="12700">
              <a:tabLst>
                <a:tab pos="297815" algn="l"/>
                <a:tab pos="298450" algn="l"/>
              </a:tabLst>
            </a:pPr>
            <a:r>
              <a:rPr lang="en-US" dirty="0" err="1"/>
              <a:t>sau</a:t>
            </a:r>
            <a:r>
              <a:rPr lang="en-US" dirty="0"/>
              <a:t> </a:t>
            </a:r>
          </a:p>
          <a:p>
            <a:pPr marL="298450" indent="-285750">
              <a:buFont typeface="Arial"/>
              <a:buChar char="•"/>
              <a:tabLst>
                <a:tab pos="297815" algn="l"/>
                <a:tab pos="298450" algn="l"/>
              </a:tabLst>
            </a:pPr>
            <a:r>
              <a:rPr lang="en-US" dirty="0" err="1"/>
              <a:t>Activitatea</a:t>
            </a:r>
            <a:r>
              <a:rPr lang="en-US" dirty="0"/>
              <a:t> </a:t>
            </a:r>
            <a:r>
              <a:rPr lang="en-US" dirty="0" err="1"/>
              <a:t>globală</a:t>
            </a:r>
            <a:r>
              <a:rPr lang="en-US" dirty="0"/>
              <a:t> </a:t>
            </a:r>
            <a:r>
              <a:rPr lang="en-US" dirty="0" err="1"/>
              <a:t>rezultată</a:t>
            </a:r>
            <a:r>
              <a:rPr lang="en-US" dirty="0"/>
              <a:t> din </a:t>
            </a:r>
            <a:r>
              <a:rPr lang="en-US" dirty="0" err="1"/>
              <a:t>combinarea</a:t>
            </a:r>
            <a:r>
              <a:rPr lang="en-US" dirty="0"/>
              <a:t> </a:t>
            </a:r>
            <a:r>
              <a:rPr lang="en-US" dirty="0" err="1"/>
              <a:t>activităților</a:t>
            </a:r>
            <a:r>
              <a:rPr lang="en-US" dirty="0"/>
              <a:t> [...] nu are un </a:t>
            </a:r>
            <a:r>
              <a:rPr lang="en-US" dirty="0" err="1"/>
              <a:t>caracter</a:t>
            </a:r>
            <a:r>
              <a:rPr lang="en-US" dirty="0"/>
              <a:t> </a:t>
            </a:r>
            <a:r>
              <a:rPr lang="en-US" dirty="0" err="1"/>
              <a:t>pregătitor</a:t>
            </a:r>
            <a:r>
              <a:rPr lang="en-US" dirty="0"/>
              <a:t> </a:t>
            </a:r>
            <a:r>
              <a:rPr lang="en-US" dirty="0" err="1"/>
              <a:t>sau</a:t>
            </a:r>
            <a:r>
              <a:rPr lang="en-US" dirty="0"/>
              <a:t> </a:t>
            </a:r>
            <a:r>
              <a:rPr lang="en-US" dirty="0" err="1"/>
              <a:t>auxiliar</a:t>
            </a:r>
            <a:r>
              <a:rPr lang="en-US" dirty="0"/>
              <a:t> [...] </a:t>
            </a:r>
            <a:r>
              <a:rPr lang="en-US" dirty="0" err="1"/>
              <a:t>constituie</a:t>
            </a:r>
            <a:r>
              <a:rPr lang="en-US" dirty="0"/>
              <a:t> </a:t>
            </a:r>
            <a:r>
              <a:rPr lang="en-US" dirty="0" err="1"/>
              <a:t>funcții</a:t>
            </a:r>
            <a:r>
              <a:rPr lang="en-US" dirty="0"/>
              <a:t> </a:t>
            </a:r>
            <a:r>
              <a:rPr lang="en-US" dirty="0" err="1"/>
              <a:t>complementare</a:t>
            </a:r>
            <a:r>
              <a:rPr lang="en-US" dirty="0"/>
              <a:t> care </a:t>
            </a:r>
            <a:r>
              <a:rPr lang="en-US" dirty="0" err="1"/>
              <a:t>fac</a:t>
            </a:r>
            <a:r>
              <a:rPr lang="en-US" dirty="0"/>
              <a:t> </a:t>
            </a:r>
            <a:r>
              <a:rPr lang="en-US" dirty="0" err="1"/>
              <a:t>parte</a:t>
            </a:r>
            <a:r>
              <a:rPr lang="en-US" dirty="0"/>
              <a:t> </a:t>
            </a:r>
            <a:r>
              <a:rPr lang="en-US" dirty="0" err="1"/>
              <a:t>dintr</a:t>
            </a:r>
            <a:r>
              <a:rPr lang="en-US" dirty="0"/>
              <a:t>-o </a:t>
            </a:r>
            <a:r>
              <a:rPr lang="en-US" dirty="0" err="1"/>
              <a:t>operațiune</a:t>
            </a:r>
            <a:r>
              <a:rPr lang="en-US" dirty="0"/>
              <a:t> de </a:t>
            </a:r>
            <a:r>
              <a:rPr lang="en-US" dirty="0" err="1"/>
              <a:t>afaceri</a:t>
            </a:r>
            <a:r>
              <a:rPr lang="en-US" dirty="0"/>
              <a:t> </a:t>
            </a:r>
            <a:r>
              <a:rPr lang="en-US" dirty="0" err="1"/>
              <a:t>coerentă</a:t>
            </a:r>
            <a:r>
              <a:rPr lang="en-US" dirty="0"/>
              <a:t> </a:t>
            </a:r>
          </a:p>
          <a:p>
            <a:pPr marL="298450" indent="-285750">
              <a:buFont typeface="Arial"/>
              <a:buChar char="•"/>
              <a:tabLst>
                <a:tab pos="297815" algn="l"/>
                <a:tab pos="298450" algn="l"/>
              </a:tabLst>
            </a:pPr>
            <a:endParaRPr lang="en-US" dirty="0"/>
          </a:p>
          <a:p>
            <a:pPr marL="298450" indent="-285750">
              <a:buFont typeface="Arial"/>
              <a:buChar char="•"/>
              <a:tabLst>
                <a:tab pos="297815" algn="l"/>
                <a:tab pos="298450" algn="l"/>
              </a:tabLst>
            </a:pPr>
            <a:endParaRPr lang="en-US" dirty="0"/>
          </a:p>
          <a:p>
            <a:pPr marL="298450" indent="-285750">
              <a:buFont typeface="Arial"/>
              <a:buChar char="•"/>
              <a:tabLst>
                <a:tab pos="297815" algn="l"/>
                <a:tab pos="298450" algn="l"/>
              </a:tabLst>
            </a:pPr>
            <a:r>
              <a:rPr lang="en-US" b="1" kern="0" dirty="0" err="1">
                <a:solidFill>
                  <a:srgbClr val="2DAEA3"/>
                </a:solidFill>
                <a:latin typeface="Trebuchet MS"/>
              </a:rPr>
              <a:t>Rezultat</a:t>
            </a:r>
            <a:r>
              <a:rPr lang="en-US" b="1" kern="0" dirty="0">
                <a:solidFill>
                  <a:srgbClr val="2DAEA3"/>
                </a:solidFill>
                <a:latin typeface="Trebuchet MS"/>
              </a:rPr>
              <a:t>: SP </a:t>
            </a:r>
            <a:r>
              <a:rPr lang="en-US" b="1" kern="0" dirty="0" err="1">
                <a:solidFill>
                  <a:srgbClr val="2DAEA3"/>
                </a:solidFill>
                <a:latin typeface="Trebuchet MS"/>
              </a:rPr>
              <a:t>este</a:t>
            </a:r>
            <a:r>
              <a:rPr lang="en-US" b="1" kern="0" dirty="0">
                <a:solidFill>
                  <a:srgbClr val="2DAEA3"/>
                </a:solidFill>
                <a:latin typeface="Trebuchet MS"/>
              </a:rPr>
              <a:t> </a:t>
            </a:r>
            <a:r>
              <a:rPr lang="en-US" b="1" kern="0" dirty="0" err="1">
                <a:solidFill>
                  <a:srgbClr val="2DAEA3"/>
                </a:solidFill>
                <a:latin typeface="Trebuchet MS"/>
              </a:rPr>
              <a:t>recunoscut</a:t>
            </a:r>
            <a:r>
              <a:rPr lang="en-US" b="1" kern="0" dirty="0">
                <a:solidFill>
                  <a:srgbClr val="2DAEA3"/>
                </a:solidFill>
                <a:latin typeface="Trebuchet MS"/>
              </a:rPr>
              <a:t> </a:t>
            </a:r>
            <a:r>
              <a:rPr lang="en-US" b="1" kern="0" dirty="0" err="1">
                <a:solidFill>
                  <a:srgbClr val="2DAEA3"/>
                </a:solidFill>
                <a:latin typeface="Trebuchet MS"/>
              </a:rPr>
              <a:t>într</a:t>
            </a:r>
            <a:r>
              <a:rPr lang="en-US" b="1" kern="0" dirty="0">
                <a:solidFill>
                  <a:srgbClr val="2DAEA3"/>
                </a:solidFill>
                <a:latin typeface="Trebuchet MS"/>
              </a:rPr>
              <a:t>-o </a:t>
            </a:r>
            <a:r>
              <a:rPr lang="en-US" b="1" kern="0" dirty="0" err="1">
                <a:solidFill>
                  <a:srgbClr val="2DAEA3"/>
                </a:solidFill>
                <a:latin typeface="Trebuchet MS"/>
              </a:rPr>
              <a:t>etapă</a:t>
            </a:r>
            <a:r>
              <a:rPr lang="en-US" b="1" kern="0" dirty="0">
                <a:solidFill>
                  <a:srgbClr val="2DAEA3"/>
                </a:solidFill>
                <a:latin typeface="Trebuchet MS"/>
              </a:rPr>
              <a:t> </a:t>
            </a:r>
            <a:r>
              <a:rPr lang="en-US" b="1" kern="0" dirty="0" err="1">
                <a:solidFill>
                  <a:srgbClr val="2DAEA3"/>
                </a:solidFill>
                <a:latin typeface="Trebuchet MS"/>
              </a:rPr>
              <a:t>anterioară</a:t>
            </a:r>
            <a:endParaRPr lang="en-US" b="1" kern="0" dirty="0">
              <a:solidFill>
                <a:srgbClr val="2DAEA3"/>
              </a:solidFill>
              <a:latin typeface="Trebuchet M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798575" y="1168146"/>
            <a:ext cx="4431665" cy="4267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/>
            <a:r>
              <a:rPr lang="en-US" sz="2800" b="1" kern="0" dirty="0">
                <a:solidFill>
                  <a:srgbClr val="2DAEA3"/>
                </a:solidFill>
                <a:latin typeface="Trebuchet MS"/>
                <a:cs typeface="Trebuchet MS"/>
              </a:rPr>
              <a:t>3. </a:t>
            </a:r>
            <a:r>
              <a:rPr lang="en-US" sz="2800" b="1" kern="0" spc="-5" dirty="0" err="1">
                <a:solidFill>
                  <a:srgbClr val="2DAEA3"/>
                </a:solidFill>
                <a:latin typeface="Trebuchet MS"/>
                <a:cs typeface="Trebuchet MS"/>
              </a:rPr>
              <a:t>Impartirea</a:t>
            </a:r>
            <a:r>
              <a:rPr lang="en-US" sz="2800" b="1" kern="0" spc="-5" dirty="0">
                <a:solidFill>
                  <a:srgbClr val="2DAEA3"/>
                </a:solidFill>
                <a:latin typeface="Trebuchet MS"/>
                <a:cs typeface="Trebuchet MS"/>
              </a:rPr>
              <a:t> </a:t>
            </a:r>
            <a:r>
              <a:rPr lang="en-US" sz="2800" b="1" kern="0" spc="-5" dirty="0" err="1">
                <a:solidFill>
                  <a:srgbClr val="2DAEA3"/>
                </a:solidFill>
                <a:latin typeface="Trebuchet MS"/>
                <a:cs typeface="Trebuchet MS"/>
              </a:rPr>
              <a:t>activitatilor</a:t>
            </a:r>
            <a:endParaRPr lang="en-US" sz="2800" kern="0" dirty="0">
              <a:solidFill>
                <a:sysClr val="windowText" lastClr="000000"/>
              </a:solidFill>
              <a:latin typeface="Trebuchet MS"/>
              <a:cs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187080299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98573" y="653541"/>
            <a:ext cx="9548037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/>
            <a:r>
              <a:rPr lang="en-US" dirty="0"/>
              <a:t>OECD 2017/2018 SEDIUL PERMANENT</a:t>
            </a:r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793631" y="1168146"/>
            <a:ext cx="10944044" cy="418576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/>
            <a:r>
              <a:rPr lang="en-US" sz="2800" b="1" kern="0" spc="-5" dirty="0" err="1">
                <a:solidFill>
                  <a:srgbClr val="2DAEA3"/>
                </a:solidFill>
                <a:latin typeface="Trebuchet MS"/>
              </a:rPr>
              <a:t>Efectul</a:t>
            </a:r>
            <a:r>
              <a:rPr lang="en-US" sz="2800" b="1" kern="0" spc="-5" dirty="0">
                <a:solidFill>
                  <a:srgbClr val="2DAEA3"/>
                </a:solidFill>
                <a:latin typeface="Trebuchet MS"/>
              </a:rPr>
              <a:t> BEPS </a:t>
            </a:r>
          </a:p>
          <a:p>
            <a:pPr marL="12700"/>
            <a:endParaRPr lang="en-US" sz="2800" b="1" kern="0" spc="-5" dirty="0">
              <a:solidFill>
                <a:srgbClr val="2DAEA3"/>
              </a:solidFill>
              <a:latin typeface="Trebuchet MS"/>
            </a:endParaRPr>
          </a:p>
          <a:p>
            <a:pPr marL="12700"/>
            <a:r>
              <a:rPr lang="en-US" dirty="0">
                <a:solidFill>
                  <a:srgbClr val="212121"/>
                </a:solidFill>
                <a:latin typeface="arial" panose="020B0604020202020204" pitchFamily="34" charset="0"/>
              </a:rPr>
              <a:t>Mai </a:t>
            </a:r>
            <a:r>
              <a:rPr lang="en-US" dirty="0" err="1">
                <a:solidFill>
                  <a:srgbClr val="212121"/>
                </a:solidFill>
                <a:latin typeface="arial" panose="020B0604020202020204" pitchFamily="34" charset="0"/>
              </a:rPr>
              <a:t>multe</a:t>
            </a:r>
            <a:r>
              <a:rPr lang="en-US" dirty="0">
                <a:solidFill>
                  <a:srgbClr val="212121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212121"/>
                </a:solidFill>
                <a:latin typeface="arial" panose="020B0604020202020204" pitchFamily="34" charset="0"/>
              </a:rPr>
              <a:t>situații</a:t>
            </a:r>
            <a:r>
              <a:rPr lang="en-US" dirty="0">
                <a:solidFill>
                  <a:srgbClr val="212121"/>
                </a:solidFill>
                <a:latin typeface="arial" panose="020B0604020202020204" pitchFamily="34" charset="0"/>
              </a:rPr>
              <a:t> SP: </a:t>
            </a:r>
          </a:p>
          <a:p>
            <a:pPr marL="298450" indent="-285750">
              <a:buFont typeface="Arial" panose="020B0604020202020204" pitchFamily="34" charset="0"/>
              <a:buChar char="•"/>
            </a:pPr>
            <a:r>
              <a:rPr lang="en-US" dirty="0" err="1">
                <a:solidFill>
                  <a:srgbClr val="212121"/>
                </a:solidFill>
                <a:latin typeface="arial" panose="020B0604020202020204" pitchFamily="34" charset="0"/>
              </a:rPr>
              <a:t>Comisionarii</a:t>
            </a:r>
            <a:endParaRPr lang="en-US" dirty="0">
              <a:solidFill>
                <a:srgbClr val="212121"/>
              </a:solidFill>
              <a:latin typeface="arial" panose="020B0604020202020204" pitchFamily="34" charset="0"/>
            </a:endParaRPr>
          </a:p>
          <a:p>
            <a:pPr marL="298450" indent="-285750">
              <a:buFont typeface="Arial" panose="020B0604020202020204" pitchFamily="34" charset="0"/>
              <a:buChar char="•"/>
            </a:pPr>
            <a:r>
              <a:rPr lang="en-US" dirty="0" err="1">
                <a:solidFill>
                  <a:srgbClr val="212121"/>
                </a:solidFill>
                <a:latin typeface="arial" panose="020B0604020202020204" pitchFamily="34" charset="0"/>
              </a:rPr>
              <a:t>Agenți</a:t>
            </a:r>
            <a:r>
              <a:rPr lang="en-US" dirty="0">
                <a:solidFill>
                  <a:srgbClr val="212121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212121"/>
                </a:solidFill>
                <a:latin typeface="arial" panose="020B0604020202020204" pitchFamily="34" charset="0"/>
              </a:rPr>
              <a:t>independenți</a:t>
            </a:r>
            <a:r>
              <a:rPr lang="en-US" dirty="0">
                <a:solidFill>
                  <a:srgbClr val="212121"/>
                </a:solidFill>
                <a:latin typeface="arial" panose="020B0604020202020204" pitchFamily="34" charset="0"/>
              </a:rPr>
              <a:t> care </a:t>
            </a:r>
            <a:r>
              <a:rPr lang="en-US" dirty="0" err="1">
                <a:solidFill>
                  <a:srgbClr val="212121"/>
                </a:solidFill>
                <a:latin typeface="arial" panose="020B0604020202020204" pitchFamily="34" charset="0"/>
              </a:rPr>
              <a:t>sunt</a:t>
            </a:r>
            <a:r>
              <a:rPr lang="en-US" dirty="0">
                <a:solidFill>
                  <a:srgbClr val="212121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212121"/>
                </a:solidFill>
                <a:latin typeface="arial" panose="020B0604020202020204" pitchFamily="34" charset="0"/>
              </a:rPr>
              <a:t>tratați</a:t>
            </a:r>
            <a:r>
              <a:rPr lang="en-US" dirty="0">
                <a:solidFill>
                  <a:srgbClr val="212121"/>
                </a:solidFill>
                <a:latin typeface="arial" panose="020B0604020202020204" pitchFamily="34" charset="0"/>
              </a:rPr>
              <a:t> ca </a:t>
            </a:r>
            <a:r>
              <a:rPr lang="en-US" dirty="0" err="1">
                <a:solidFill>
                  <a:srgbClr val="212121"/>
                </a:solidFill>
                <a:latin typeface="arial" panose="020B0604020202020204" pitchFamily="34" charset="0"/>
              </a:rPr>
              <a:t>dependenți</a:t>
            </a:r>
            <a:endParaRPr lang="en-US" dirty="0">
              <a:solidFill>
                <a:srgbClr val="212121"/>
              </a:solidFill>
              <a:latin typeface="arial" panose="020B0604020202020204" pitchFamily="34" charset="0"/>
            </a:endParaRPr>
          </a:p>
          <a:p>
            <a:pPr marL="298450" indent="-285750">
              <a:buFont typeface="Arial" panose="020B0604020202020204" pitchFamily="34" charset="0"/>
              <a:buChar char="•"/>
            </a:pPr>
            <a:r>
              <a:rPr lang="en-US" dirty="0" err="1">
                <a:solidFill>
                  <a:srgbClr val="212121"/>
                </a:solidFill>
                <a:latin typeface="arial" panose="020B0604020202020204" pitchFamily="34" charset="0"/>
              </a:rPr>
              <a:t>Excepție</a:t>
            </a:r>
            <a:r>
              <a:rPr lang="en-US" dirty="0">
                <a:solidFill>
                  <a:srgbClr val="212121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212121"/>
                </a:solidFill>
                <a:latin typeface="arial" panose="020B0604020202020204" pitchFamily="34" charset="0"/>
              </a:rPr>
              <a:t>activitati</a:t>
            </a:r>
            <a:r>
              <a:rPr lang="en-US" dirty="0">
                <a:solidFill>
                  <a:srgbClr val="212121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212121"/>
                </a:solidFill>
                <a:latin typeface="arial" panose="020B0604020202020204" pitchFamily="34" charset="0"/>
              </a:rPr>
              <a:t>auxiliare</a:t>
            </a:r>
            <a:r>
              <a:rPr lang="en-US" dirty="0">
                <a:solidFill>
                  <a:srgbClr val="212121"/>
                </a:solidFill>
                <a:latin typeface="arial" panose="020B0604020202020204" pitchFamily="34" charset="0"/>
              </a:rPr>
              <a:t>, </a:t>
            </a:r>
            <a:r>
              <a:rPr lang="en-US" dirty="0" err="1">
                <a:solidFill>
                  <a:srgbClr val="212121"/>
                </a:solidFill>
                <a:latin typeface="arial" panose="020B0604020202020204" pitchFamily="34" charset="0"/>
              </a:rPr>
              <a:t>supuse</a:t>
            </a:r>
            <a:r>
              <a:rPr lang="en-US" dirty="0">
                <a:solidFill>
                  <a:srgbClr val="212121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212121"/>
                </a:solidFill>
                <a:latin typeface="arial" panose="020B0604020202020204" pitchFamily="34" charset="0"/>
              </a:rPr>
              <a:t>unui</a:t>
            </a:r>
            <a:r>
              <a:rPr lang="en-US" dirty="0">
                <a:solidFill>
                  <a:srgbClr val="212121"/>
                </a:solidFill>
                <a:latin typeface="arial" panose="020B0604020202020204" pitchFamily="34" charset="0"/>
              </a:rPr>
              <a:t> test </a:t>
            </a:r>
            <a:r>
              <a:rPr lang="en-US" dirty="0" err="1">
                <a:solidFill>
                  <a:srgbClr val="212121"/>
                </a:solidFill>
                <a:latin typeface="arial" panose="020B0604020202020204" pitchFamily="34" charset="0"/>
              </a:rPr>
              <a:t>suplimentar</a:t>
            </a:r>
            <a:r>
              <a:rPr lang="en-US" dirty="0">
                <a:solidFill>
                  <a:srgbClr val="212121"/>
                </a:solidFill>
                <a:latin typeface="arial" panose="020B0604020202020204" pitchFamily="34" charset="0"/>
              </a:rPr>
              <a:t> - </a:t>
            </a:r>
            <a:r>
              <a:rPr lang="en-US" dirty="0" err="1">
                <a:solidFill>
                  <a:srgbClr val="212121"/>
                </a:solidFill>
                <a:latin typeface="arial" panose="020B0604020202020204" pitchFamily="34" charset="0"/>
              </a:rPr>
              <a:t>relevanță</a:t>
            </a:r>
            <a:r>
              <a:rPr lang="en-US" dirty="0">
                <a:solidFill>
                  <a:srgbClr val="212121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212121"/>
                </a:solidFill>
                <a:latin typeface="arial" panose="020B0604020202020204" pitchFamily="34" charset="0"/>
              </a:rPr>
              <a:t>pentru</a:t>
            </a:r>
            <a:r>
              <a:rPr lang="en-US" dirty="0">
                <a:solidFill>
                  <a:srgbClr val="212121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212121"/>
                </a:solidFill>
                <a:latin typeface="arial" panose="020B0604020202020204" pitchFamily="34" charset="0"/>
              </a:rPr>
              <a:t>afaceri</a:t>
            </a:r>
            <a:r>
              <a:rPr lang="en-US" dirty="0">
                <a:solidFill>
                  <a:srgbClr val="212121"/>
                </a:solidFill>
                <a:latin typeface="arial" panose="020B0604020202020204" pitchFamily="34" charset="0"/>
              </a:rPr>
              <a:t> </a:t>
            </a:r>
          </a:p>
          <a:p>
            <a:pPr marL="298450" indent="-285750">
              <a:buFont typeface="Arial" panose="020B0604020202020204" pitchFamily="34" charset="0"/>
              <a:buChar char="•"/>
            </a:pPr>
            <a:r>
              <a:rPr lang="en-US" dirty="0" err="1">
                <a:solidFill>
                  <a:srgbClr val="212121"/>
                </a:solidFill>
                <a:latin typeface="arial" panose="020B0604020202020204" pitchFamily="34" charset="0"/>
              </a:rPr>
              <a:t>Agregarea</a:t>
            </a:r>
            <a:r>
              <a:rPr lang="en-US" dirty="0">
                <a:solidFill>
                  <a:srgbClr val="212121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212121"/>
                </a:solidFill>
                <a:latin typeface="arial" panose="020B0604020202020204" pitchFamily="34" charset="0"/>
              </a:rPr>
              <a:t>activităților</a:t>
            </a:r>
            <a:r>
              <a:rPr lang="en-US" dirty="0">
                <a:solidFill>
                  <a:srgbClr val="212121"/>
                </a:solidFill>
                <a:latin typeface="arial" panose="020B0604020202020204" pitchFamily="34" charset="0"/>
              </a:rPr>
              <a:t> </a:t>
            </a:r>
          </a:p>
          <a:p>
            <a:pPr marL="298450" indent="-285750">
              <a:buFont typeface="Arial" panose="020B0604020202020204" pitchFamily="34" charset="0"/>
              <a:buChar char="•"/>
            </a:pPr>
            <a:r>
              <a:rPr lang="en-US" dirty="0" err="1">
                <a:solidFill>
                  <a:srgbClr val="212121"/>
                </a:solidFill>
                <a:latin typeface="arial" panose="020B0604020202020204" pitchFamily="34" charset="0"/>
              </a:rPr>
              <a:t>Agregarea</a:t>
            </a:r>
            <a:r>
              <a:rPr lang="en-US" dirty="0">
                <a:solidFill>
                  <a:srgbClr val="212121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212121"/>
                </a:solidFill>
                <a:latin typeface="arial" panose="020B0604020202020204" pitchFamily="34" charset="0"/>
              </a:rPr>
              <a:t>contractelor</a:t>
            </a:r>
            <a:r>
              <a:rPr lang="en-US" dirty="0">
                <a:solidFill>
                  <a:srgbClr val="212121"/>
                </a:solidFill>
                <a:latin typeface="arial" panose="020B0604020202020204" pitchFamily="34" charset="0"/>
              </a:rPr>
              <a:t> </a:t>
            </a:r>
          </a:p>
          <a:p>
            <a:pPr marL="12700"/>
            <a:endParaRPr lang="en-US" dirty="0">
              <a:solidFill>
                <a:srgbClr val="212121"/>
              </a:solidFill>
              <a:latin typeface="arial" panose="020B0604020202020204" pitchFamily="34" charset="0"/>
            </a:endParaRPr>
          </a:p>
          <a:p>
            <a:pPr marL="12700"/>
            <a:r>
              <a:rPr lang="en-US" dirty="0">
                <a:solidFill>
                  <a:srgbClr val="212121"/>
                </a:solidFill>
                <a:latin typeface="arial" panose="020B0604020202020204" pitchFamily="34" charset="0"/>
              </a:rPr>
              <a:t>Ce </a:t>
            </a:r>
            <a:r>
              <a:rPr lang="en-US" dirty="0" err="1">
                <a:solidFill>
                  <a:srgbClr val="212121"/>
                </a:solidFill>
                <a:latin typeface="arial" panose="020B0604020202020204" pitchFamily="34" charset="0"/>
              </a:rPr>
              <a:t>înseamnă</a:t>
            </a:r>
            <a:r>
              <a:rPr lang="en-US" dirty="0">
                <a:solidFill>
                  <a:srgbClr val="212121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212121"/>
                </a:solidFill>
                <a:latin typeface="arial" panose="020B0604020202020204" pitchFamily="34" charset="0"/>
              </a:rPr>
              <a:t>pentru</a:t>
            </a:r>
            <a:r>
              <a:rPr lang="en-US" dirty="0">
                <a:solidFill>
                  <a:srgbClr val="212121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212121"/>
                </a:solidFill>
                <a:latin typeface="arial" panose="020B0604020202020204" pitchFamily="34" charset="0"/>
              </a:rPr>
              <a:t>prețuri</a:t>
            </a:r>
            <a:r>
              <a:rPr lang="en-US" dirty="0">
                <a:solidFill>
                  <a:srgbClr val="212121"/>
                </a:solidFill>
                <a:latin typeface="arial" panose="020B0604020202020204" pitchFamily="34" charset="0"/>
              </a:rPr>
              <a:t> de transfer: </a:t>
            </a:r>
          </a:p>
          <a:p>
            <a:pPr marL="298450" indent="-285750">
              <a:buFont typeface="Arial" panose="020B0604020202020204" pitchFamily="34" charset="0"/>
              <a:buChar char="•"/>
            </a:pPr>
            <a:r>
              <a:rPr lang="en-US" dirty="0" err="1">
                <a:solidFill>
                  <a:srgbClr val="212121"/>
                </a:solidFill>
                <a:latin typeface="arial" panose="020B0604020202020204" pitchFamily="34" charset="0"/>
              </a:rPr>
              <a:t>mai</a:t>
            </a:r>
            <a:r>
              <a:rPr lang="en-US" dirty="0">
                <a:solidFill>
                  <a:srgbClr val="212121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212121"/>
                </a:solidFill>
                <a:latin typeface="arial" panose="020B0604020202020204" pitchFamily="34" charset="0"/>
              </a:rPr>
              <a:t>multe</a:t>
            </a:r>
            <a:r>
              <a:rPr lang="en-US" dirty="0">
                <a:solidFill>
                  <a:srgbClr val="212121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212121"/>
                </a:solidFill>
                <a:latin typeface="arial" panose="020B0604020202020204" pitchFamily="34" charset="0"/>
              </a:rPr>
              <a:t>situații</a:t>
            </a:r>
            <a:r>
              <a:rPr lang="en-US" dirty="0">
                <a:solidFill>
                  <a:srgbClr val="212121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212121"/>
                </a:solidFill>
                <a:latin typeface="arial" panose="020B0604020202020204" pitchFamily="34" charset="0"/>
              </a:rPr>
              <a:t>în</a:t>
            </a:r>
            <a:r>
              <a:rPr lang="en-US" dirty="0">
                <a:solidFill>
                  <a:srgbClr val="212121"/>
                </a:solidFill>
                <a:latin typeface="arial" panose="020B0604020202020204" pitchFamily="34" charset="0"/>
              </a:rPr>
              <a:t> care </a:t>
            </a:r>
            <a:r>
              <a:rPr lang="en-US" dirty="0" err="1">
                <a:solidFill>
                  <a:srgbClr val="212121"/>
                </a:solidFill>
                <a:latin typeface="arial" panose="020B0604020202020204" pitchFamily="34" charset="0"/>
              </a:rPr>
              <a:t>alocarea</a:t>
            </a:r>
            <a:r>
              <a:rPr lang="en-US" dirty="0">
                <a:solidFill>
                  <a:srgbClr val="212121"/>
                </a:solidFill>
                <a:latin typeface="arial" panose="020B0604020202020204" pitchFamily="34" charset="0"/>
              </a:rPr>
              <a:t> de profit </a:t>
            </a:r>
            <a:r>
              <a:rPr lang="en-US" dirty="0" err="1">
                <a:solidFill>
                  <a:srgbClr val="212121"/>
                </a:solidFill>
                <a:latin typeface="arial" panose="020B0604020202020204" pitchFamily="34" charset="0"/>
              </a:rPr>
              <a:t>devine</a:t>
            </a:r>
            <a:r>
              <a:rPr lang="en-US" dirty="0">
                <a:solidFill>
                  <a:srgbClr val="212121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212121"/>
                </a:solidFill>
                <a:latin typeface="arial" panose="020B0604020202020204" pitchFamily="34" charset="0"/>
              </a:rPr>
              <a:t>relevantă</a:t>
            </a:r>
            <a:r>
              <a:rPr lang="en-US" dirty="0">
                <a:solidFill>
                  <a:srgbClr val="212121"/>
                </a:solidFill>
                <a:latin typeface="arial" panose="020B0604020202020204" pitchFamily="34" charset="0"/>
              </a:rPr>
              <a:t> </a:t>
            </a:r>
          </a:p>
          <a:p>
            <a:pPr marL="298450" indent="-285750">
              <a:buFont typeface="Arial" panose="020B0604020202020204" pitchFamily="34" charset="0"/>
              <a:buChar char="•"/>
            </a:pPr>
            <a:r>
              <a:rPr lang="en-US" dirty="0" err="1">
                <a:solidFill>
                  <a:srgbClr val="212121"/>
                </a:solidFill>
                <a:latin typeface="arial" panose="020B0604020202020204" pitchFamily="34" charset="0"/>
              </a:rPr>
              <a:t>determinări</a:t>
            </a:r>
            <a:r>
              <a:rPr lang="en-US" dirty="0">
                <a:solidFill>
                  <a:srgbClr val="212121"/>
                </a:solidFill>
                <a:latin typeface="arial" panose="020B0604020202020204" pitchFamily="34" charset="0"/>
              </a:rPr>
              <a:t> de </a:t>
            </a:r>
            <a:r>
              <a:rPr lang="en-US" dirty="0" err="1">
                <a:solidFill>
                  <a:srgbClr val="212121"/>
                </a:solidFill>
                <a:latin typeface="arial" panose="020B0604020202020204" pitchFamily="34" charset="0"/>
              </a:rPr>
              <a:t>relevanță</a:t>
            </a:r>
            <a:r>
              <a:rPr lang="en-US" dirty="0">
                <a:solidFill>
                  <a:srgbClr val="212121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212121"/>
                </a:solidFill>
                <a:latin typeface="arial" panose="020B0604020202020204" pitchFamily="34" charset="0"/>
              </a:rPr>
              <a:t>în</a:t>
            </a:r>
            <a:r>
              <a:rPr lang="en-US" dirty="0">
                <a:solidFill>
                  <a:srgbClr val="212121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212121"/>
                </a:solidFill>
                <a:latin typeface="arial" panose="020B0604020202020204" pitchFamily="34" charset="0"/>
              </a:rPr>
              <a:t>legătură</a:t>
            </a:r>
            <a:r>
              <a:rPr lang="en-US" dirty="0">
                <a:solidFill>
                  <a:srgbClr val="212121"/>
                </a:solidFill>
                <a:latin typeface="arial" panose="020B0604020202020204" pitchFamily="34" charset="0"/>
              </a:rPr>
              <a:t> cu </a:t>
            </a:r>
            <a:r>
              <a:rPr lang="en-US" dirty="0" err="1">
                <a:solidFill>
                  <a:srgbClr val="212121"/>
                </a:solidFill>
                <a:latin typeface="arial" panose="020B0604020202020204" pitchFamily="34" charset="0"/>
              </a:rPr>
              <a:t>scutirile</a:t>
            </a:r>
            <a:r>
              <a:rPr lang="en-US" dirty="0">
                <a:solidFill>
                  <a:srgbClr val="212121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212121"/>
                </a:solidFill>
                <a:latin typeface="arial" panose="020B0604020202020204" pitchFamily="34" charset="0"/>
              </a:rPr>
              <a:t>auxiliare</a:t>
            </a:r>
            <a:r>
              <a:rPr lang="en-US" dirty="0">
                <a:solidFill>
                  <a:srgbClr val="212121"/>
                </a:solidFill>
                <a:latin typeface="arial" panose="020B0604020202020204" pitchFamily="34" charset="0"/>
              </a:rPr>
              <a:t> </a:t>
            </a:r>
          </a:p>
          <a:p>
            <a:pPr marL="2984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212121"/>
                </a:solidFill>
                <a:latin typeface="arial" panose="020B0604020202020204" pitchFamily="34" charset="0"/>
              </a:rPr>
              <a:t>“</a:t>
            </a:r>
            <a:r>
              <a:rPr lang="en-US" dirty="0" err="1">
                <a:solidFill>
                  <a:srgbClr val="212121"/>
                </a:solidFill>
                <a:latin typeface="arial" panose="020B0604020202020204" pitchFamily="34" charset="0"/>
              </a:rPr>
              <a:t>drivere</a:t>
            </a:r>
            <a:r>
              <a:rPr lang="en-US" dirty="0">
                <a:solidFill>
                  <a:srgbClr val="212121"/>
                </a:solidFill>
                <a:latin typeface="arial" panose="020B0604020202020204" pitchFamily="34" charset="0"/>
              </a:rPr>
              <a:t>” de </a:t>
            </a:r>
            <a:r>
              <a:rPr lang="en-US" dirty="0" err="1">
                <a:solidFill>
                  <a:srgbClr val="212121"/>
                </a:solidFill>
                <a:latin typeface="arial" panose="020B0604020202020204" pitchFamily="34" charset="0"/>
              </a:rPr>
              <a:t>valoare</a:t>
            </a:r>
            <a:r>
              <a:rPr lang="en-US" dirty="0">
                <a:solidFill>
                  <a:srgbClr val="212121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212121"/>
                </a:solidFill>
                <a:latin typeface="arial" panose="020B0604020202020204" pitchFamily="34" charset="0"/>
              </a:rPr>
              <a:t>adaugata</a:t>
            </a:r>
            <a:endParaRPr lang="en-US" dirty="0">
              <a:solidFill>
                <a:srgbClr val="212121"/>
              </a:solidFill>
              <a:latin typeface="arial" panose="020B0604020202020204" pitchFamily="34" charset="0"/>
            </a:endParaRPr>
          </a:p>
          <a:p>
            <a:pPr marL="298450" indent="-285750">
              <a:buFont typeface="Arial" panose="020B0604020202020204" pitchFamily="34" charset="0"/>
              <a:buChar char="•"/>
            </a:pPr>
            <a:r>
              <a:rPr lang="en-US" kern="0" dirty="0" err="1">
                <a:solidFill>
                  <a:srgbClr val="212121"/>
                </a:solidFill>
                <a:latin typeface="arial" panose="020B0604020202020204" pitchFamily="34" charset="0"/>
                <a:cs typeface="Trebuchet MS"/>
              </a:rPr>
              <a:t>impozitarea</a:t>
            </a:r>
            <a:r>
              <a:rPr lang="en-US" kern="0" dirty="0">
                <a:solidFill>
                  <a:srgbClr val="212121"/>
                </a:solidFill>
                <a:latin typeface="arial" panose="020B0604020202020204" pitchFamily="34" charset="0"/>
                <a:cs typeface="Trebuchet MS"/>
              </a:rPr>
              <a:t> conform </a:t>
            </a:r>
            <a:r>
              <a:rPr lang="en-US" kern="0" dirty="0" err="1">
                <a:solidFill>
                  <a:srgbClr val="212121"/>
                </a:solidFill>
                <a:latin typeface="arial" panose="020B0604020202020204" pitchFamily="34" charset="0"/>
                <a:cs typeface="Trebuchet MS"/>
              </a:rPr>
              <a:t>lantului</a:t>
            </a:r>
            <a:r>
              <a:rPr lang="en-US" kern="0" dirty="0">
                <a:solidFill>
                  <a:srgbClr val="212121"/>
                </a:solidFill>
                <a:latin typeface="arial" panose="020B0604020202020204" pitchFamily="34" charset="0"/>
                <a:cs typeface="Trebuchet MS"/>
              </a:rPr>
              <a:t> creator de </a:t>
            </a:r>
            <a:r>
              <a:rPr lang="en-US" kern="0" dirty="0" err="1">
                <a:solidFill>
                  <a:srgbClr val="212121"/>
                </a:solidFill>
                <a:latin typeface="arial" panose="020B0604020202020204" pitchFamily="34" charset="0"/>
                <a:cs typeface="Trebuchet MS"/>
              </a:rPr>
              <a:t>valoare</a:t>
            </a:r>
            <a:endParaRPr kern="0" dirty="0">
              <a:solidFill>
                <a:sysClr val="windowText" lastClr="000000"/>
              </a:solidFill>
              <a:latin typeface="Trebuchet MS"/>
              <a:cs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236089553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xfrm>
            <a:off x="14679507" y="6631325"/>
            <a:ext cx="262467" cy="312265"/>
          </a:xfrm>
          <a:prstGeom prst="rect">
            <a:avLst/>
          </a:prstGeom>
        </p:spPr>
        <p:txBody>
          <a:bodyPr vert="horz" wrap="square" lIns="0" tIns="34925" rIns="0" bIns="0" rtlCol="0">
            <a:spAutoFit/>
          </a:bodyPr>
          <a:lstStyle/>
          <a:p>
            <a:pPr marL="25400">
              <a:spcBef>
                <a:spcPts val="275"/>
              </a:spcBef>
            </a:pPr>
            <a:fld id="{81D60167-4931-47E6-BA6A-407CBD079E47}" type="slidenum">
              <a:rPr sz="1800" kern="0" dirty="0">
                <a:solidFill>
                  <a:sysClr val="windowText" lastClr="000000"/>
                </a:solidFill>
              </a:rPr>
              <a:pPr marL="25400">
                <a:spcBef>
                  <a:spcPts val="275"/>
                </a:spcBef>
              </a:pPr>
              <a:t>19</a:t>
            </a:fld>
            <a:endParaRPr sz="1800" kern="0" dirty="0">
              <a:solidFill>
                <a:sysClr val="windowText" lastClr="000000"/>
              </a:solidFill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86596" y="1622044"/>
            <a:ext cx="11076317" cy="38779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98450" indent="-285750">
              <a:buFont typeface="Arial"/>
              <a:buChar char="•"/>
              <a:tabLst>
                <a:tab pos="297815" algn="l"/>
                <a:tab pos="298450" algn="l"/>
              </a:tabLst>
            </a:pPr>
            <a:endParaRPr lang="en-US" kern="0" spc="-5" dirty="0">
              <a:solidFill>
                <a:srgbClr val="78685F"/>
              </a:solidFill>
              <a:latin typeface="Trebuchet MS"/>
              <a:cs typeface="Trebuchet MS"/>
            </a:endParaRPr>
          </a:p>
          <a:p>
            <a:pPr marL="12700">
              <a:tabLst>
                <a:tab pos="297815" algn="l"/>
                <a:tab pos="298450" algn="l"/>
              </a:tabLst>
            </a:pPr>
            <a:r>
              <a:rPr lang="en-US" kern="0" spc="-5" dirty="0" err="1">
                <a:solidFill>
                  <a:srgbClr val="78685F"/>
                </a:solidFill>
                <a:latin typeface="Trebuchet MS"/>
                <a:cs typeface="Trebuchet MS"/>
              </a:rPr>
              <a:t>Centralizarea</a:t>
            </a:r>
            <a:r>
              <a:rPr lang="en-US" kern="0" spc="-5" dirty="0">
                <a:solidFill>
                  <a:srgbClr val="78685F"/>
                </a:solidFill>
                <a:latin typeface="Trebuchet MS"/>
                <a:cs typeface="Trebuchet MS"/>
              </a:rPr>
              <a:t> </a:t>
            </a:r>
            <a:r>
              <a:rPr lang="en-US" kern="0" spc="-5" dirty="0" err="1">
                <a:solidFill>
                  <a:srgbClr val="78685F"/>
                </a:solidFill>
                <a:latin typeface="Trebuchet MS"/>
                <a:cs typeface="Trebuchet MS"/>
              </a:rPr>
              <a:t>funcțiilor</a:t>
            </a:r>
            <a:r>
              <a:rPr lang="en-US" kern="0" spc="-5" dirty="0">
                <a:solidFill>
                  <a:srgbClr val="78685F"/>
                </a:solidFill>
                <a:latin typeface="Trebuchet MS"/>
                <a:cs typeface="Trebuchet MS"/>
              </a:rPr>
              <a:t> / </a:t>
            </a:r>
            <a:r>
              <a:rPr lang="en-US" kern="0" spc="-5" dirty="0" err="1">
                <a:solidFill>
                  <a:srgbClr val="78685F"/>
                </a:solidFill>
                <a:latin typeface="Trebuchet MS"/>
                <a:cs typeface="Trebuchet MS"/>
              </a:rPr>
              <a:t>riscurilor</a:t>
            </a:r>
            <a:r>
              <a:rPr lang="en-US" kern="0" spc="-5" dirty="0">
                <a:solidFill>
                  <a:srgbClr val="78685F"/>
                </a:solidFill>
                <a:latin typeface="Trebuchet MS"/>
                <a:cs typeface="Trebuchet MS"/>
              </a:rPr>
              <a:t> cu </a:t>
            </a:r>
            <a:r>
              <a:rPr lang="en-US" kern="0" spc="-5" dirty="0" err="1">
                <a:solidFill>
                  <a:srgbClr val="78685F"/>
                </a:solidFill>
                <a:latin typeface="Trebuchet MS"/>
                <a:cs typeface="Trebuchet MS"/>
              </a:rPr>
              <a:t>specializarea</a:t>
            </a:r>
            <a:r>
              <a:rPr lang="en-US" kern="0" spc="-5" dirty="0">
                <a:solidFill>
                  <a:srgbClr val="78685F"/>
                </a:solidFill>
                <a:latin typeface="Trebuchet MS"/>
                <a:cs typeface="Trebuchet MS"/>
              </a:rPr>
              <a:t> </a:t>
            </a:r>
            <a:r>
              <a:rPr lang="en-US" kern="0" spc="-5" dirty="0" err="1">
                <a:solidFill>
                  <a:srgbClr val="78685F"/>
                </a:solidFill>
                <a:latin typeface="Trebuchet MS"/>
                <a:cs typeface="Trebuchet MS"/>
              </a:rPr>
              <a:t>în</a:t>
            </a:r>
            <a:r>
              <a:rPr lang="en-US" kern="0" spc="-5" dirty="0">
                <a:solidFill>
                  <a:srgbClr val="78685F"/>
                </a:solidFill>
                <a:latin typeface="Trebuchet MS"/>
                <a:cs typeface="Trebuchet MS"/>
              </a:rPr>
              <a:t> </a:t>
            </a:r>
            <a:r>
              <a:rPr lang="en-US" kern="0" spc="-5" dirty="0" err="1">
                <a:solidFill>
                  <a:srgbClr val="78685F"/>
                </a:solidFill>
                <a:latin typeface="Trebuchet MS"/>
                <a:cs typeface="Trebuchet MS"/>
              </a:rPr>
              <a:t>filiale</a:t>
            </a:r>
            <a:r>
              <a:rPr lang="en-US" kern="0" spc="-5" dirty="0">
                <a:solidFill>
                  <a:srgbClr val="78685F"/>
                </a:solidFill>
                <a:latin typeface="Trebuchet MS"/>
                <a:cs typeface="Trebuchet MS"/>
              </a:rPr>
              <a:t>/</a:t>
            </a:r>
            <a:r>
              <a:rPr lang="en-US" kern="0" spc="-5" dirty="0" err="1">
                <a:solidFill>
                  <a:srgbClr val="78685F"/>
                </a:solidFill>
                <a:latin typeface="Trebuchet MS"/>
                <a:cs typeface="Trebuchet MS"/>
              </a:rPr>
              <a:t>afiliati</a:t>
            </a:r>
            <a:r>
              <a:rPr lang="en-US" kern="0" spc="-5" dirty="0">
                <a:solidFill>
                  <a:srgbClr val="78685F"/>
                </a:solidFill>
                <a:latin typeface="Trebuchet MS"/>
                <a:cs typeface="Trebuchet MS"/>
              </a:rPr>
              <a:t>, de </a:t>
            </a:r>
            <a:r>
              <a:rPr lang="en-US" kern="0" spc="-5" dirty="0" err="1">
                <a:solidFill>
                  <a:srgbClr val="78685F"/>
                </a:solidFill>
                <a:latin typeface="Trebuchet MS"/>
                <a:cs typeface="Trebuchet MS"/>
              </a:rPr>
              <a:t>exemplu</a:t>
            </a:r>
            <a:r>
              <a:rPr lang="en-US" kern="0" spc="-5" dirty="0">
                <a:solidFill>
                  <a:srgbClr val="78685F"/>
                </a:solidFill>
                <a:latin typeface="Trebuchet MS"/>
                <a:cs typeface="Trebuchet MS"/>
              </a:rPr>
              <a:t>:</a:t>
            </a:r>
          </a:p>
          <a:p>
            <a:pPr marL="12700">
              <a:tabLst>
                <a:tab pos="297815" algn="l"/>
                <a:tab pos="298450" algn="l"/>
              </a:tabLst>
            </a:pPr>
            <a:endParaRPr lang="en-US" kern="0" spc="-5" dirty="0">
              <a:solidFill>
                <a:srgbClr val="78685F"/>
              </a:solidFill>
              <a:latin typeface="Trebuchet MS"/>
              <a:cs typeface="Trebuchet MS"/>
            </a:endParaRPr>
          </a:p>
          <a:p>
            <a:pPr marL="298450" indent="-285750">
              <a:buFont typeface="Arial"/>
              <a:buChar char="•"/>
              <a:tabLst>
                <a:tab pos="297815" algn="l"/>
                <a:tab pos="298450" algn="l"/>
              </a:tabLst>
            </a:pPr>
            <a:r>
              <a:rPr lang="en-US" kern="0" spc="-5" dirty="0" err="1">
                <a:solidFill>
                  <a:srgbClr val="78685F"/>
                </a:solidFill>
                <a:latin typeface="Trebuchet MS"/>
                <a:cs typeface="Trebuchet MS"/>
              </a:rPr>
              <a:t>Restructurarea</a:t>
            </a:r>
            <a:r>
              <a:rPr lang="en-US" kern="0" spc="-5" dirty="0">
                <a:solidFill>
                  <a:srgbClr val="78685F"/>
                </a:solidFill>
                <a:latin typeface="Trebuchet MS"/>
                <a:cs typeface="Trebuchet MS"/>
              </a:rPr>
              <a:t> </a:t>
            </a:r>
            <a:r>
              <a:rPr lang="en-US" kern="0" spc="-5" dirty="0" err="1">
                <a:solidFill>
                  <a:srgbClr val="78685F"/>
                </a:solidFill>
                <a:latin typeface="Trebuchet MS"/>
                <a:cs typeface="Trebuchet MS"/>
              </a:rPr>
              <a:t>distribuitorilor</a:t>
            </a:r>
            <a:r>
              <a:rPr lang="en-US" kern="0" spc="-5" dirty="0">
                <a:solidFill>
                  <a:srgbClr val="78685F"/>
                </a:solidFill>
                <a:latin typeface="Trebuchet MS"/>
                <a:cs typeface="Trebuchet MS"/>
              </a:rPr>
              <a:t> cu </a:t>
            </a:r>
            <a:r>
              <a:rPr lang="en-US" kern="0" spc="-5" dirty="0" err="1">
                <a:solidFill>
                  <a:srgbClr val="78685F"/>
                </a:solidFill>
                <a:latin typeface="Trebuchet MS"/>
                <a:cs typeface="Trebuchet MS"/>
              </a:rPr>
              <a:t>functii</a:t>
            </a:r>
            <a:r>
              <a:rPr lang="en-US" kern="0" spc="-5" dirty="0">
                <a:solidFill>
                  <a:srgbClr val="78685F"/>
                </a:solidFill>
                <a:latin typeface="Trebuchet MS"/>
                <a:cs typeface="Trebuchet MS"/>
              </a:rPr>
              <a:t> </a:t>
            </a:r>
            <a:r>
              <a:rPr lang="en-US" kern="0" spc="-5" dirty="0" err="1">
                <a:solidFill>
                  <a:srgbClr val="78685F"/>
                </a:solidFill>
                <a:latin typeface="Trebuchet MS"/>
                <a:cs typeface="Trebuchet MS"/>
              </a:rPr>
              <a:t>si</a:t>
            </a:r>
            <a:r>
              <a:rPr lang="en-US" kern="0" spc="-5" dirty="0">
                <a:solidFill>
                  <a:srgbClr val="78685F"/>
                </a:solidFill>
                <a:latin typeface="Trebuchet MS"/>
                <a:cs typeface="Trebuchet MS"/>
              </a:rPr>
              <a:t> </a:t>
            </a:r>
            <a:r>
              <a:rPr lang="en-US" kern="0" spc="-5" dirty="0" err="1">
                <a:solidFill>
                  <a:srgbClr val="78685F"/>
                </a:solidFill>
                <a:latin typeface="Trebuchet MS"/>
                <a:cs typeface="Trebuchet MS"/>
              </a:rPr>
              <a:t>riscuri</a:t>
            </a:r>
            <a:r>
              <a:rPr lang="en-US" kern="0" spc="-5" dirty="0">
                <a:solidFill>
                  <a:srgbClr val="78685F"/>
                </a:solidFill>
                <a:latin typeface="Trebuchet MS"/>
                <a:cs typeface="Trebuchet MS"/>
              </a:rPr>
              <a:t> </a:t>
            </a:r>
            <a:r>
              <a:rPr lang="en-US" kern="0" spc="-5" dirty="0" err="1">
                <a:solidFill>
                  <a:srgbClr val="78685F"/>
                </a:solidFill>
                <a:latin typeface="Trebuchet MS"/>
                <a:cs typeface="Trebuchet MS"/>
              </a:rPr>
              <a:t>depline</a:t>
            </a:r>
            <a:r>
              <a:rPr lang="en-US" kern="0" spc="-5" dirty="0">
                <a:solidFill>
                  <a:srgbClr val="78685F"/>
                </a:solidFill>
                <a:latin typeface="Trebuchet MS"/>
                <a:cs typeface="Trebuchet MS"/>
              </a:rPr>
              <a:t> in </a:t>
            </a:r>
            <a:r>
              <a:rPr lang="en-US" kern="0" spc="-5" dirty="0" err="1">
                <a:solidFill>
                  <a:srgbClr val="78685F"/>
                </a:solidFill>
                <a:latin typeface="Trebuchet MS"/>
                <a:cs typeface="Trebuchet MS"/>
              </a:rPr>
              <a:t>distribuitori</a:t>
            </a:r>
            <a:r>
              <a:rPr lang="en-US" kern="0" spc="-5" dirty="0">
                <a:solidFill>
                  <a:srgbClr val="78685F"/>
                </a:solidFill>
                <a:latin typeface="Trebuchet MS"/>
                <a:cs typeface="Trebuchet MS"/>
              </a:rPr>
              <a:t> cu </a:t>
            </a:r>
            <a:r>
              <a:rPr lang="en-US" kern="0" spc="-5" dirty="0" err="1">
                <a:solidFill>
                  <a:srgbClr val="78685F"/>
                </a:solidFill>
                <a:latin typeface="Trebuchet MS"/>
                <a:cs typeface="Trebuchet MS"/>
              </a:rPr>
              <a:t>functii</a:t>
            </a:r>
            <a:r>
              <a:rPr lang="en-US" kern="0" spc="-5" dirty="0">
                <a:solidFill>
                  <a:srgbClr val="78685F"/>
                </a:solidFill>
                <a:latin typeface="Trebuchet MS"/>
                <a:cs typeface="Trebuchet MS"/>
              </a:rPr>
              <a:t> </a:t>
            </a:r>
            <a:r>
              <a:rPr lang="en-US" kern="0" spc="-5" dirty="0" err="1">
                <a:solidFill>
                  <a:srgbClr val="78685F"/>
                </a:solidFill>
                <a:latin typeface="Trebuchet MS"/>
                <a:cs typeface="Trebuchet MS"/>
              </a:rPr>
              <a:t>si</a:t>
            </a:r>
            <a:r>
              <a:rPr lang="en-US" kern="0" spc="-5" dirty="0">
                <a:solidFill>
                  <a:srgbClr val="78685F"/>
                </a:solidFill>
                <a:latin typeface="Trebuchet MS"/>
                <a:cs typeface="Trebuchet MS"/>
              </a:rPr>
              <a:t> </a:t>
            </a:r>
            <a:r>
              <a:rPr lang="en-US" kern="0" spc="-5" dirty="0" err="1">
                <a:solidFill>
                  <a:srgbClr val="78685F"/>
                </a:solidFill>
                <a:latin typeface="Trebuchet MS"/>
                <a:cs typeface="Trebuchet MS"/>
              </a:rPr>
              <a:t>riscuri</a:t>
            </a:r>
            <a:r>
              <a:rPr lang="en-US" kern="0" spc="-5" dirty="0">
                <a:solidFill>
                  <a:srgbClr val="78685F"/>
                </a:solidFill>
                <a:latin typeface="Trebuchet MS"/>
                <a:cs typeface="Trebuchet MS"/>
              </a:rPr>
              <a:t> </a:t>
            </a:r>
            <a:r>
              <a:rPr lang="en-US" kern="0" spc="-5" dirty="0" err="1">
                <a:solidFill>
                  <a:srgbClr val="78685F"/>
                </a:solidFill>
                <a:latin typeface="Trebuchet MS"/>
                <a:cs typeface="Trebuchet MS"/>
              </a:rPr>
              <a:t>limitate</a:t>
            </a:r>
            <a:r>
              <a:rPr lang="en-US" kern="0" spc="-5" dirty="0">
                <a:solidFill>
                  <a:srgbClr val="78685F"/>
                </a:solidFill>
                <a:latin typeface="Trebuchet MS"/>
                <a:cs typeface="Trebuchet MS"/>
              </a:rPr>
              <a:t> </a:t>
            </a:r>
            <a:r>
              <a:rPr lang="en-US" kern="0" spc="-5" dirty="0" err="1">
                <a:solidFill>
                  <a:srgbClr val="78685F"/>
                </a:solidFill>
                <a:latin typeface="Trebuchet MS"/>
                <a:cs typeface="Trebuchet MS"/>
              </a:rPr>
              <a:t>sau</a:t>
            </a:r>
            <a:r>
              <a:rPr lang="en-US" kern="0" spc="-5" dirty="0">
                <a:solidFill>
                  <a:srgbClr val="78685F"/>
                </a:solidFill>
                <a:latin typeface="Trebuchet MS"/>
                <a:cs typeface="Trebuchet MS"/>
              </a:rPr>
              <a:t> in </a:t>
            </a:r>
            <a:r>
              <a:rPr lang="en-US" kern="0" spc="-5" dirty="0" err="1">
                <a:solidFill>
                  <a:srgbClr val="78685F"/>
                </a:solidFill>
                <a:latin typeface="Trebuchet MS"/>
                <a:cs typeface="Trebuchet MS"/>
              </a:rPr>
              <a:t>comisionari</a:t>
            </a:r>
            <a:r>
              <a:rPr lang="en-US" kern="0" spc="-5" dirty="0">
                <a:solidFill>
                  <a:srgbClr val="78685F"/>
                </a:solidFill>
                <a:latin typeface="Trebuchet MS"/>
                <a:cs typeface="Trebuchet MS"/>
              </a:rPr>
              <a:t> </a:t>
            </a:r>
            <a:r>
              <a:rPr lang="en-US" kern="0" spc="-5" dirty="0" err="1">
                <a:solidFill>
                  <a:srgbClr val="78685F"/>
                </a:solidFill>
                <a:latin typeface="Trebuchet MS"/>
                <a:cs typeface="Trebuchet MS"/>
              </a:rPr>
              <a:t>si</a:t>
            </a:r>
            <a:r>
              <a:rPr lang="en-US" kern="0" spc="-5" dirty="0">
                <a:solidFill>
                  <a:srgbClr val="78685F"/>
                </a:solidFill>
                <a:latin typeface="Trebuchet MS"/>
                <a:cs typeface="Trebuchet MS"/>
              </a:rPr>
              <a:t> </a:t>
            </a:r>
            <a:r>
              <a:rPr lang="en-US" kern="0" spc="-5" dirty="0" err="1">
                <a:solidFill>
                  <a:srgbClr val="78685F"/>
                </a:solidFill>
                <a:latin typeface="Trebuchet MS"/>
                <a:cs typeface="Trebuchet MS"/>
              </a:rPr>
              <a:t>preluarea</a:t>
            </a:r>
            <a:r>
              <a:rPr lang="en-US" kern="0" spc="-5" dirty="0">
                <a:solidFill>
                  <a:srgbClr val="78685F"/>
                </a:solidFill>
                <a:latin typeface="Trebuchet MS"/>
                <a:cs typeface="Trebuchet MS"/>
              </a:rPr>
              <a:t> </a:t>
            </a:r>
            <a:r>
              <a:rPr lang="en-US" kern="0" spc="-5" dirty="0" err="1">
                <a:solidFill>
                  <a:srgbClr val="78685F"/>
                </a:solidFill>
                <a:latin typeface="Trebuchet MS"/>
                <a:cs typeface="Trebuchet MS"/>
              </a:rPr>
              <a:t>riscurilor</a:t>
            </a:r>
            <a:r>
              <a:rPr lang="en-US" kern="0" spc="-5" dirty="0">
                <a:solidFill>
                  <a:srgbClr val="78685F"/>
                </a:solidFill>
                <a:latin typeface="Trebuchet MS"/>
                <a:cs typeface="Trebuchet MS"/>
              </a:rPr>
              <a:t> </a:t>
            </a:r>
            <a:r>
              <a:rPr lang="en-US" kern="0" spc="-5" dirty="0" err="1">
                <a:solidFill>
                  <a:srgbClr val="78685F"/>
                </a:solidFill>
                <a:latin typeface="Trebuchet MS"/>
                <a:cs typeface="Trebuchet MS"/>
              </a:rPr>
              <a:t>si</a:t>
            </a:r>
            <a:r>
              <a:rPr lang="en-US" kern="0" spc="-5" dirty="0">
                <a:solidFill>
                  <a:srgbClr val="78685F"/>
                </a:solidFill>
                <a:latin typeface="Trebuchet MS"/>
                <a:cs typeface="Trebuchet MS"/>
              </a:rPr>
              <a:t> </a:t>
            </a:r>
            <a:r>
              <a:rPr lang="en-US" kern="0" spc="-5" dirty="0" err="1">
                <a:solidFill>
                  <a:srgbClr val="78685F"/>
                </a:solidFill>
                <a:latin typeface="Trebuchet MS"/>
                <a:cs typeface="Trebuchet MS"/>
              </a:rPr>
              <a:t>functiilor</a:t>
            </a:r>
            <a:r>
              <a:rPr lang="en-US" kern="0" spc="-5" dirty="0">
                <a:solidFill>
                  <a:srgbClr val="78685F"/>
                </a:solidFill>
                <a:latin typeface="Trebuchet MS"/>
                <a:cs typeface="Trebuchet MS"/>
              </a:rPr>
              <a:t> la </a:t>
            </a:r>
            <a:r>
              <a:rPr lang="en-US" kern="0" spc="-5" dirty="0" err="1">
                <a:solidFill>
                  <a:srgbClr val="78685F"/>
                </a:solidFill>
                <a:latin typeface="Trebuchet MS"/>
                <a:cs typeface="Trebuchet MS"/>
              </a:rPr>
              <a:t>nivel</a:t>
            </a:r>
            <a:r>
              <a:rPr lang="en-US" kern="0" spc="-5" dirty="0">
                <a:solidFill>
                  <a:srgbClr val="78685F"/>
                </a:solidFill>
                <a:latin typeface="Trebuchet MS"/>
                <a:cs typeface="Trebuchet MS"/>
              </a:rPr>
              <a:t> central</a:t>
            </a:r>
          </a:p>
          <a:p>
            <a:pPr marL="298450" indent="-285750">
              <a:buFont typeface="Arial"/>
              <a:buChar char="•"/>
              <a:tabLst>
                <a:tab pos="297815" algn="l"/>
                <a:tab pos="298450" algn="l"/>
              </a:tabLst>
            </a:pPr>
            <a:endParaRPr lang="en-US" kern="0" spc="-5" dirty="0">
              <a:solidFill>
                <a:srgbClr val="78685F"/>
              </a:solidFill>
              <a:latin typeface="Trebuchet MS"/>
              <a:cs typeface="Trebuchet MS"/>
            </a:endParaRPr>
          </a:p>
          <a:p>
            <a:pPr marL="298450" indent="-285750">
              <a:buFont typeface="Arial"/>
              <a:buChar char="•"/>
              <a:tabLst>
                <a:tab pos="297815" algn="l"/>
                <a:tab pos="298450" algn="l"/>
              </a:tabLst>
            </a:pPr>
            <a:r>
              <a:rPr lang="en-US" kern="0" spc="-5" dirty="0" err="1">
                <a:solidFill>
                  <a:srgbClr val="78685F"/>
                </a:solidFill>
                <a:latin typeface="Trebuchet MS"/>
                <a:cs typeface="Trebuchet MS"/>
              </a:rPr>
              <a:t>Restructurarea</a:t>
            </a:r>
            <a:r>
              <a:rPr lang="en-US" kern="0" spc="-5" dirty="0">
                <a:solidFill>
                  <a:srgbClr val="78685F"/>
                </a:solidFill>
                <a:latin typeface="Trebuchet MS"/>
                <a:cs typeface="Trebuchet MS"/>
              </a:rPr>
              <a:t> </a:t>
            </a:r>
            <a:r>
              <a:rPr lang="en-US" kern="0" spc="-5" dirty="0" err="1">
                <a:solidFill>
                  <a:srgbClr val="78685F"/>
                </a:solidFill>
                <a:latin typeface="Trebuchet MS"/>
                <a:cs typeface="Trebuchet MS"/>
              </a:rPr>
              <a:t>producătorilor</a:t>
            </a:r>
            <a:r>
              <a:rPr lang="en-US" kern="0" spc="-5" dirty="0">
                <a:solidFill>
                  <a:srgbClr val="78685F"/>
                </a:solidFill>
                <a:latin typeface="Trebuchet MS"/>
                <a:cs typeface="Trebuchet MS"/>
              </a:rPr>
              <a:t> cu </a:t>
            </a:r>
            <a:r>
              <a:rPr lang="en-US" kern="0" spc="-5" dirty="0" err="1">
                <a:solidFill>
                  <a:srgbClr val="78685F"/>
                </a:solidFill>
                <a:latin typeface="Trebuchet MS"/>
                <a:cs typeface="Trebuchet MS"/>
              </a:rPr>
              <a:t>functii</a:t>
            </a:r>
            <a:r>
              <a:rPr lang="en-US" kern="0" spc="-5" dirty="0">
                <a:solidFill>
                  <a:srgbClr val="78685F"/>
                </a:solidFill>
                <a:latin typeface="Trebuchet MS"/>
                <a:cs typeface="Trebuchet MS"/>
              </a:rPr>
              <a:t> </a:t>
            </a:r>
            <a:r>
              <a:rPr lang="en-US" kern="0" spc="-5" dirty="0" err="1">
                <a:solidFill>
                  <a:srgbClr val="78685F"/>
                </a:solidFill>
                <a:latin typeface="Trebuchet MS"/>
                <a:cs typeface="Trebuchet MS"/>
              </a:rPr>
              <a:t>si</a:t>
            </a:r>
            <a:r>
              <a:rPr lang="en-US" kern="0" spc="-5" dirty="0">
                <a:solidFill>
                  <a:srgbClr val="78685F"/>
                </a:solidFill>
                <a:latin typeface="Trebuchet MS"/>
                <a:cs typeface="Trebuchet MS"/>
              </a:rPr>
              <a:t> </a:t>
            </a:r>
            <a:r>
              <a:rPr lang="en-US" kern="0" spc="-5" dirty="0" err="1">
                <a:solidFill>
                  <a:srgbClr val="78685F"/>
                </a:solidFill>
                <a:latin typeface="Trebuchet MS"/>
                <a:cs typeface="Trebuchet MS"/>
              </a:rPr>
              <a:t>riscuri</a:t>
            </a:r>
            <a:r>
              <a:rPr lang="en-US" kern="0" spc="-5" dirty="0">
                <a:solidFill>
                  <a:srgbClr val="78685F"/>
                </a:solidFill>
                <a:latin typeface="Trebuchet MS"/>
                <a:cs typeface="Trebuchet MS"/>
              </a:rPr>
              <a:t> </a:t>
            </a:r>
            <a:r>
              <a:rPr lang="en-US" kern="0" spc="-5" dirty="0" err="1">
                <a:solidFill>
                  <a:srgbClr val="78685F"/>
                </a:solidFill>
                <a:latin typeface="Trebuchet MS"/>
                <a:cs typeface="Trebuchet MS"/>
              </a:rPr>
              <a:t>depline</a:t>
            </a:r>
            <a:r>
              <a:rPr lang="en-US" kern="0" spc="-5" dirty="0">
                <a:solidFill>
                  <a:srgbClr val="78685F"/>
                </a:solidFill>
                <a:latin typeface="Trebuchet MS"/>
                <a:cs typeface="Trebuchet MS"/>
              </a:rPr>
              <a:t> in </a:t>
            </a:r>
            <a:r>
              <a:rPr lang="en-US" kern="0" spc="-5" dirty="0" err="1">
                <a:solidFill>
                  <a:srgbClr val="78685F"/>
                </a:solidFill>
                <a:latin typeface="Trebuchet MS"/>
                <a:cs typeface="Trebuchet MS"/>
              </a:rPr>
              <a:t>producatori</a:t>
            </a:r>
            <a:r>
              <a:rPr lang="en-US" kern="0" spc="-5" dirty="0">
                <a:solidFill>
                  <a:srgbClr val="78685F"/>
                </a:solidFill>
                <a:latin typeface="Trebuchet MS"/>
                <a:cs typeface="Trebuchet MS"/>
              </a:rPr>
              <a:t> sub contract </a:t>
            </a:r>
            <a:r>
              <a:rPr lang="en-US" kern="0" spc="-5" dirty="0" err="1">
                <a:solidFill>
                  <a:srgbClr val="78685F"/>
                </a:solidFill>
                <a:latin typeface="Trebuchet MS"/>
                <a:cs typeface="Trebuchet MS"/>
              </a:rPr>
              <a:t>sau</a:t>
            </a:r>
            <a:r>
              <a:rPr lang="en-US" kern="0" spc="-5" dirty="0">
                <a:solidFill>
                  <a:srgbClr val="78685F"/>
                </a:solidFill>
                <a:latin typeface="Trebuchet MS"/>
                <a:cs typeface="Trebuchet MS"/>
              </a:rPr>
              <a:t> </a:t>
            </a:r>
            <a:r>
              <a:rPr lang="en-US" kern="0" spc="-5" dirty="0" err="1">
                <a:solidFill>
                  <a:srgbClr val="78685F"/>
                </a:solidFill>
                <a:latin typeface="Trebuchet MS"/>
                <a:cs typeface="Trebuchet MS"/>
              </a:rPr>
              <a:t>prestatori</a:t>
            </a:r>
            <a:r>
              <a:rPr lang="en-US" kern="0" spc="-5" dirty="0">
                <a:solidFill>
                  <a:srgbClr val="78685F"/>
                </a:solidFill>
                <a:latin typeface="Trebuchet MS"/>
                <a:cs typeface="Trebuchet MS"/>
              </a:rPr>
              <a:t> de </a:t>
            </a:r>
            <a:r>
              <a:rPr lang="en-US" kern="0" spc="-5" dirty="0" err="1">
                <a:solidFill>
                  <a:srgbClr val="78685F"/>
                </a:solidFill>
                <a:latin typeface="Trebuchet MS"/>
                <a:cs typeface="Trebuchet MS"/>
              </a:rPr>
              <a:t>servicii</a:t>
            </a:r>
            <a:r>
              <a:rPr lang="en-US" kern="0" spc="-5" dirty="0">
                <a:solidFill>
                  <a:srgbClr val="78685F"/>
                </a:solidFill>
                <a:latin typeface="Trebuchet MS"/>
                <a:cs typeface="Trebuchet MS"/>
              </a:rPr>
              <a:t> de </a:t>
            </a:r>
            <a:r>
              <a:rPr lang="en-US" kern="0" spc="-5" dirty="0" err="1">
                <a:solidFill>
                  <a:srgbClr val="78685F"/>
                </a:solidFill>
                <a:latin typeface="Trebuchet MS"/>
                <a:cs typeface="Trebuchet MS"/>
              </a:rPr>
              <a:t>productie</a:t>
            </a:r>
            <a:r>
              <a:rPr lang="en-US" kern="0" spc="-5" dirty="0">
                <a:solidFill>
                  <a:srgbClr val="78685F"/>
                </a:solidFill>
                <a:latin typeface="Trebuchet MS"/>
                <a:cs typeface="Trebuchet MS"/>
              </a:rPr>
              <a:t> (tool manufacturer).</a:t>
            </a:r>
          </a:p>
          <a:p>
            <a:pPr marL="298450" indent="-285750">
              <a:buFont typeface="Arial"/>
              <a:buChar char="•"/>
              <a:tabLst>
                <a:tab pos="297815" algn="l"/>
                <a:tab pos="298450" algn="l"/>
              </a:tabLst>
            </a:pPr>
            <a:endParaRPr lang="en-US" kern="0" spc="-5" dirty="0">
              <a:solidFill>
                <a:srgbClr val="78685F"/>
              </a:solidFill>
              <a:latin typeface="Trebuchet MS"/>
              <a:cs typeface="Trebuchet MS"/>
            </a:endParaRPr>
          </a:p>
          <a:p>
            <a:pPr marL="298450" indent="-285750">
              <a:buFont typeface="Arial"/>
              <a:buChar char="•"/>
              <a:tabLst>
                <a:tab pos="297815" algn="l"/>
                <a:tab pos="298450" algn="l"/>
              </a:tabLst>
            </a:pPr>
            <a:r>
              <a:rPr lang="en-US" kern="0" spc="-5" dirty="0" err="1">
                <a:solidFill>
                  <a:srgbClr val="78685F"/>
                </a:solidFill>
                <a:latin typeface="Trebuchet MS"/>
                <a:cs typeface="Trebuchet MS"/>
              </a:rPr>
              <a:t>Transferul</a:t>
            </a:r>
            <a:r>
              <a:rPr lang="en-US" kern="0" spc="-5" dirty="0">
                <a:solidFill>
                  <a:srgbClr val="78685F"/>
                </a:solidFill>
                <a:latin typeface="Trebuchet MS"/>
                <a:cs typeface="Trebuchet MS"/>
              </a:rPr>
              <a:t> </a:t>
            </a:r>
            <a:r>
              <a:rPr lang="en-US" kern="0" spc="-5" dirty="0" err="1">
                <a:solidFill>
                  <a:srgbClr val="78685F"/>
                </a:solidFill>
                <a:latin typeface="Trebuchet MS"/>
                <a:cs typeface="Trebuchet MS"/>
              </a:rPr>
              <a:t>drepturilor</a:t>
            </a:r>
            <a:r>
              <a:rPr lang="en-US" kern="0" spc="-5" dirty="0">
                <a:solidFill>
                  <a:srgbClr val="78685F"/>
                </a:solidFill>
                <a:latin typeface="Trebuchet MS"/>
                <a:cs typeface="Trebuchet MS"/>
              </a:rPr>
              <a:t> din </a:t>
            </a:r>
            <a:r>
              <a:rPr lang="en-US" kern="0" spc="-5" dirty="0" err="1">
                <a:solidFill>
                  <a:srgbClr val="78685F"/>
                </a:solidFill>
                <a:latin typeface="Trebuchet MS"/>
                <a:cs typeface="Trebuchet MS"/>
              </a:rPr>
              <a:t>proprietăți</a:t>
            </a:r>
            <a:r>
              <a:rPr lang="en-US" kern="0" spc="-5" dirty="0">
                <a:solidFill>
                  <a:srgbClr val="78685F"/>
                </a:solidFill>
                <a:latin typeface="Trebuchet MS"/>
                <a:cs typeface="Trebuchet MS"/>
              </a:rPr>
              <a:t> </a:t>
            </a:r>
            <a:r>
              <a:rPr lang="en-US" kern="0" spc="-5" dirty="0" err="1">
                <a:solidFill>
                  <a:srgbClr val="78685F"/>
                </a:solidFill>
                <a:latin typeface="Trebuchet MS"/>
                <a:cs typeface="Trebuchet MS"/>
              </a:rPr>
              <a:t>necorporale</a:t>
            </a:r>
            <a:r>
              <a:rPr lang="en-US" kern="0" spc="-5" dirty="0">
                <a:solidFill>
                  <a:srgbClr val="78685F"/>
                </a:solidFill>
                <a:latin typeface="Trebuchet MS"/>
                <a:cs typeface="Trebuchet MS"/>
              </a:rPr>
              <a:t> </a:t>
            </a:r>
            <a:r>
              <a:rPr lang="en-US" kern="0" spc="-5" dirty="0" err="1">
                <a:solidFill>
                  <a:srgbClr val="78685F"/>
                </a:solidFill>
                <a:latin typeface="Trebuchet MS"/>
                <a:cs typeface="Trebuchet MS"/>
              </a:rPr>
              <a:t>către</a:t>
            </a:r>
            <a:r>
              <a:rPr lang="en-US" kern="0" spc="-5" dirty="0">
                <a:solidFill>
                  <a:srgbClr val="78685F"/>
                </a:solidFill>
                <a:latin typeface="Trebuchet MS"/>
                <a:cs typeface="Trebuchet MS"/>
              </a:rPr>
              <a:t> o </a:t>
            </a:r>
            <a:r>
              <a:rPr lang="en-US" kern="0" spc="-5" dirty="0" err="1">
                <a:solidFill>
                  <a:srgbClr val="78685F"/>
                </a:solidFill>
                <a:latin typeface="Trebuchet MS"/>
                <a:cs typeface="Trebuchet MS"/>
              </a:rPr>
              <a:t>companie</a:t>
            </a:r>
            <a:r>
              <a:rPr lang="en-US" kern="0" spc="-5" dirty="0">
                <a:solidFill>
                  <a:srgbClr val="78685F"/>
                </a:solidFill>
                <a:latin typeface="Trebuchet MS"/>
                <a:cs typeface="Trebuchet MS"/>
              </a:rPr>
              <a:t> </a:t>
            </a:r>
            <a:r>
              <a:rPr lang="en-US" kern="0" spc="-5" dirty="0" err="1">
                <a:solidFill>
                  <a:srgbClr val="78685F"/>
                </a:solidFill>
                <a:latin typeface="Trebuchet MS"/>
                <a:cs typeface="Trebuchet MS"/>
              </a:rPr>
              <a:t>centrală</a:t>
            </a:r>
            <a:endParaRPr lang="en-US" kern="0" spc="-5" dirty="0">
              <a:solidFill>
                <a:srgbClr val="78685F"/>
              </a:solidFill>
              <a:latin typeface="Trebuchet MS"/>
              <a:cs typeface="Trebuchet MS"/>
            </a:endParaRPr>
          </a:p>
          <a:p>
            <a:pPr marL="298450" indent="-285750">
              <a:buFont typeface="Arial"/>
              <a:buChar char="•"/>
              <a:tabLst>
                <a:tab pos="297815" algn="l"/>
                <a:tab pos="298450" algn="l"/>
              </a:tabLst>
            </a:pPr>
            <a:endParaRPr lang="en-US" kern="0" spc="-5" dirty="0">
              <a:solidFill>
                <a:srgbClr val="78685F"/>
              </a:solidFill>
              <a:latin typeface="Trebuchet MS"/>
              <a:cs typeface="Trebuchet MS"/>
            </a:endParaRPr>
          </a:p>
          <a:p>
            <a:pPr marL="12700">
              <a:tabLst>
                <a:tab pos="297815" algn="l"/>
                <a:tab pos="298450" algn="l"/>
              </a:tabLst>
            </a:pPr>
            <a:r>
              <a:rPr lang="en-US" kern="0" spc="-5" dirty="0" err="1">
                <a:solidFill>
                  <a:srgbClr val="78685F"/>
                </a:solidFill>
                <a:latin typeface="Trebuchet MS"/>
                <a:cs typeface="Trebuchet MS"/>
              </a:rPr>
              <a:t>Creșterea</a:t>
            </a:r>
            <a:r>
              <a:rPr lang="en-US" kern="0" spc="-5" dirty="0">
                <a:solidFill>
                  <a:srgbClr val="78685F"/>
                </a:solidFill>
                <a:latin typeface="Trebuchet MS"/>
                <a:cs typeface="Trebuchet MS"/>
              </a:rPr>
              <a:t> </a:t>
            </a:r>
            <a:r>
              <a:rPr lang="en-US" kern="0" spc="-5" dirty="0" err="1">
                <a:solidFill>
                  <a:srgbClr val="78685F"/>
                </a:solidFill>
                <a:latin typeface="Trebuchet MS"/>
                <a:cs typeface="Trebuchet MS"/>
              </a:rPr>
              <a:t>importantei</a:t>
            </a:r>
            <a:r>
              <a:rPr lang="en-US" kern="0" spc="-5" dirty="0">
                <a:solidFill>
                  <a:srgbClr val="78685F"/>
                </a:solidFill>
                <a:latin typeface="Trebuchet MS"/>
                <a:cs typeface="Trebuchet MS"/>
              </a:rPr>
              <a:t> </a:t>
            </a:r>
            <a:r>
              <a:rPr lang="en-US" kern="0" spc="-5" dirty="0" err="1">
                <a:solidFill>
                  <a:srgbClr val="78685F"/>
                </a:solidFill>
                <a:latin typeface="Trebuchet MS"/>
                <a:cs typeface="Trebuchet MS"/>
              </a:rPr>
              <a:t>funcțiilor</a:t>
            </a:r>
            <a:r>
              <a:rPr lang="en-US" kern="0" spc="-5" dirty="0">
                <a:solidFill>
                  <a:srgbClr val="78685F"/>
                </a:solidFill>
                <a:latin typeface="Trebuchet MS"/>
                <a:cs typeface="Trebuchet MS"/>
              </a:rPr>
              <a:t> </a:t>
            </a:r>
            <a:r>
              <a:rPr lang="en-US" kern="0" spc="-5" dirty="0" err="1">
                <a:solidFill>
                  <a:srgbClr val="78685F"/>
                </a:solidFill>
                <a:latin typeface="Trebuchet MS"/>
                <a:cs typeface="Trebuchet MS"/>
              </a:rPr>
              <a:t>filialelor</a:t>
            </a:r>
            <a:r>
              <a:rPr lang="en-US" kern="0" spc="-5" dirty="0">
                <a:solidFill>
                  <a:srgbClr val="78685F"/>
                </a:solidFill>
                <a:latin typeface="Trebuchet MS"/>
                <a:cs typeface="Trebuchet MS"/>
              </a:rPr>
              <a:t>, de </a:t>
            </a:r>
            <a:r>
              <a:rPr lang="en-US" kern="0" spc="-5" dirty="0" err="1">
                <a:solidFill>
                  <a:srgbClr val="78685F"/>
                </a:solidFill>
                <a:latin typeface="Trebuchet MS"/>
                <a:cs typeface="Trebuchet MS"/>
              </a:rPr>
              <a:t>exemplu</a:t>
            </a:r>
            <a:r>
              <a:rPr lang="en-US" kern="0" spc="-5" dirty="0">
                <a:solidFill>
                  <a:srgbClr val="78685F"/>
                </a:solidFill>
                <a:latin typeface="Trebuchet MS"/>
                <a:cs typeface="Trebuchet MS"/>
              </a:rPr>
              <a:t>:</a:t>
            </a:r>
          </a:p>
          <a:p>
            <a:pPr marL="298450" indent="-285750">
              <a:buFont typeface="Arial"/>
              <a:buChar char="•"/>
              <a:tabLst>
                <a:tab pos="297815" algn="l"/>
                <a:tab pos="298450" algn="l"/>
              </a:tabLst>
            </a:pPr>
            <a:r>
              <a:rPr lang="en-US" kern="0" spc="-5" dirty="0" err="1">
                <a:solidFill>
                  <a:srgbClr val="78685F"/>
                </a:solidFill>
                <a:latin typeface="Trebuchet MS"/>
                <a:cs typeface="Trebuchet MS"/>
              </a:rPr>
              <a:t>Acordarea</a:t>
            </a:r>
            <a:r>
              <a:rPr lang="en-US" kern="0" spc="-5" dirty="0">
                <a:solidFill>
                  <a:srgbClr val="78685F"/>
                </a:solidFill>
                <a:latin typeface="Trebuchet MS"/>
                <a:cs typeface="Trebuchet MS"/>
              </a:rPr>
              <a:t> </a:t>
            </a:r>
            <a:r>
              <a:rPr lang="en-US" kern="0" spc="-5" dirty="0" err="1">
                <a:solidFill>
                  <a:srgbClr val="78685F"/>
                </a:solidFill>
                <a:latin typeface="Trebuchet MS"/>
                <a:cs typeface="Trebuchet MS"/>
              </a:rPr>
              <a:t>unui</a:t>
            </a:r>
            <a:r>
              <a:rPr lang="en-US" kern="0" spc="-5" dirty="0">
                <a:solidFill>
                  <a:srgbClr val="78685F"/>
                </a:solidFill>
                <a:latin typeface="Trebuchet MS"/>
                <a:cs typeface="Trebuchet MS"/>
              </a:rPr>
              <a:t> control </a:t>
            </a:r>
            <a:r>
              <a:rPr lang="en-US" kern="0" spc="-5" dirty="0" err="1">
                <a:solidFill>
                  <a:srgbClr val="78685F"/>
                </a:solidFill>
                <a:latin typeface="Trebuchet MS"/>
                <a:cs typeface="Trebuchet MS"/>
              </a:rPr>
              <a:t>mai</a:t>
            </a:r>
            <a:r>
              <a:rPr lang="en-US" kern="0" spc="-5" dirty="0">
                <a:solidFill>
                  <a:srgbClr val="78685F"/>
                </a:solidFill>
                <a:latin typeface="Trebuchet MS"/>
                <a:cs typeface="Trebuchet MS"/>
              </a:rPr>
              <a:t> mare </a:t>
            </a:r>
            <a:r>
              <a:rPr lang="en-US" kern="0" spc="-5" dirty="0" err="1">
                <a:solidFill>
                  <a:srgbClr val="78685F"/>
                </a:solidFill>
                <a:latin typeface="Trebuchet MS"/>
                <a:cs typeface="Trebuchet MS"/>
              </a:rPr>
              <a:t>asupra</a:t>
            </a:r>
            <a:r>
              <a:rPr lang="en-US" kern="0" spc="-5" dirty="0">
                <a:solidFill>
                  <a:srgbClr val="78685F"/>
                </a:solidFill>
                <a:latin typeface="Trebuchet MS"/>
                <a:cs typeface="Trebuchet MS"/>
              </a:rPr>
              <a:t> </a:t>
            </a:r>
            <a:r>
              <a:rPr lang="en-US" kern="0" spc="-5" dirty="0" err="1">
                <a:solidFill>
                  <a:srgbClr val="78685F"/>
                </a:solidFill>
                <a:latin typeface="Trebuchet MS"/>
                <a:cs typeface="Trebuchet MS"/>
              </a:rPr>
              <a:t>strategiei</a:t>
            </a:r>
            <a:r>
              <a:rPr lang="en-US" kern="0" spc="-5" dirty="0">
                <a:solidFill>
                  <a:srgbClr val="78685F"/>
                </a:solidFill>
                <a:latin typeface="Trebuchet MS"/>
                <a:cs typeface="Trebuchet MS"/>
              </a:rPr>
              <a:t> / </a:t>
            </a:r>
            <a:r>
              <a:rPr lang="en-US" kern="0" spc="-5" dirty="0" err="1">
                <a:solidFill>
                  <a:srgbClr val="78685F"/>
                </a:solidFill>
                <a:latin typeface="Trebuchet MS"/>
                <a:cs typeface="Trebuchet MS"/>
              </a:rPr>
              <a:t>bugetelor</a:t>
            </a:r>
            <a:endParaRPr lang="en-US" kern="0" spc="-5" dirty="0">
              <a:solidFill>
                <a:srgbClr val="78685F"/>
              </a:solidFill>
              <a:latin typeface="Trebuchet MS"/>
              <a:cs typeface="Trebuchet MS"/>
            </a:endParaRPr>
          </a:p>
          <a:p>
            <a:pPr marL="298450" indent="-285750">
              <a:buFont typeface="Arial"/>
              <a:buChar char="•"/>
              <a:tabLst>
                <a:tab pos="297815" algn="l"/>
                <a:tab pos="298450" algn="l"/>
              </a:tabLst>
            </a:pPr>
            <a:r>
              <a:rPr lang="en-US" kern="0" spc="-5" dirty="0" err="1">
                <a:solidFill>
                  <a:srgbClr val="78685F"/>
                </a:solidFill>
                <a:latin typeface="Trebuchet MS"/>
                <a:cs typeface="Trebuchet MS"/>
              </a:rPr>
              <a:t>Permite</a:t>
            </a:r>
            <a:r>
              <a:rPr lang="en-US" kern="0" spc="-5" dirty="0">
                <a:solidFill>
                  <a:srgbClr val="78685F"/>
                </a:solidFill>
                <a:latin typeface="Trebuchet MS"/>
                <a:cs typeface="Trebuchet MS"/>
              </a:rPr>
              <a:t> </a:t>
            </a:r>
            <a:r>
              <a:rPr lang="en-US" kern="0" spc="-5" dirty="0" err="1">
                <a:solidFill>
                  <a:srgbClr val="78685F"/>
                </a:solidFill>
                <a:latin typeface="Trebuchet MS"/>
                <a:cs typeface="Trebuchet MS"/>
              </a:rPr>
              <a:t>dezvoltarea</a:t>
            </a:r>
            <a:r>
              <a:rPr lang="en-US" kern="0" spc="-5" dirty="0">
                <a:solidFill>
                  <a:srgbClr val="78685F"/>
                </a:solidFill>
                <a:latin typeface="Trebuchet MS"/>
                <a:cs typeface="Trebuchet MS"/>
              </a:rPr>
              <a:t> de </a:t>
            </a:r>
            <a:r>
              <a:rPr lang="en-US" kern="0" spc="-5" dirty="0" err="1">
                <a:solidFill>
                  <a:srgbClr val="78685F"/>
                </a:solidFill>
                <a:latin typeface="Trebuchet MS"/>
                <a:cs typeface="Trebuchet MS"/>
              </a:rPr>
              <a:t>noi</a:t>
            </a:r>
            <a:r>
              <a:rPr lang="en-US" kern="0" spc="-5" dirty="0">
                <a:solidFill>
                  <a:srgbClr val="78685F"/>
                </a:solidFill>
                <a:latin typeface="Trebuchet MS"/>
                <a:cs typeface="Trebuchet MS"/>
              </a:rPr>
              <a:t> </a:t>
            </a:r>
            <a:r>
              <a:rPr lang="en-US" kern="0" spc="-5" dirty="0" err="1">
                <a:solidFill>
                  <a:srgbClr val="78685F"/>
                </a:solidFill>
                <a:latin typeface="Trebuchet MS"/>
                <a:cs typeface="Trebuchet MS"/>
              </a:rPr>
              <a:t>produse</a:t>
            </a:r>
            <a:r>
              <a:rPr lang="en-US" kern="0" spc="-5" dirty="0">
                <a:solidFill>
                  <a:srgbClr val="78685F"/>
                </a:solidFill>
                <a:latin typeface="Trebuchet MS"/>
                <a:cs typeface="Trebuchet MS"/>
              </a:rPr>
              <a:t> </a:t>
            </a:r>
            <a:r>
              <a:rPr lang="en-US" kern="0" spc="-5" dirty="0" err="1">
                <a:solidFill>
                  <a:srgbClr val="78685F"/>
                </a:solidFill>
                <a:latin typeface="Trebuchet MS"/>
                <a:cs typeface="Trebuchet MS"/>
              </a:rPr>
              <a:t>sau</a:t>
            </a:r>
            <a:r>
              <a:rPr lang="en-US" kern="0" spc="-5" dirty="0">
                <a:solidFill>
                  <a:srgbClr val="78685F"/>
                </a:solidFill>
                <a:latin typeface="Trebuchet MS"/>
                <a:cs typeface="Trebuchet MS"/>
              </a:rPr>
              <a:t> </a:t>
            </a:r>
            <a:r>
              <a:rPr lang="en-US" kern="0" spc="-5" dirty="0" err="1">
                <a:solidFill>
                  <a:srgbClr val="78685F"/>
                </a:solidFill>
                <a:latin typeface="Trebuchet MS"/>
                <a:cs typeface="Trebuchet MS"/>
              </a:rPr>
              <a:t>mărci</a:t>
            </a:r>
            <a:endParaRPr kern="0" dirty="0">
              <a:solidFill>
                <a:sysClr val="windowText" lastClr="000000"/>
              </a:solidFill>
              <a:latin typeface="Trebuchet MS"/>
              <a:cs typeface="Trebuchet MS"/>
            </a:endParaRPr>
          </a:p>
        </p:txBody>
      </p:sp>
      <p:sp>
        <p:nvSpPr>
          <p:cNvPr id="9" name="object 2">
            <a:extLst>
              <a:ext uri="{FF2B5EF4-FFF2-40B4-BE49-F238E27FC236}">
                <a16:creationId xmlns:a16="http://schemas.microsoft.com/office/drawing/2014/main" id="{8A9D859F-2B80-4FEC-8B1C-539B1069C11A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280988" y="515518"/>
            <a:ext cx="9548037" cy="49244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/>
            <a:r>
              <a:rPr lang="en-US" dirty="0">
                <a:solidFill>
                  <a:srgbClr val="FF0000"/>
                </a:solidFill>
              </a:rPr>
              <a:t>OECD 2017/2018 - RESTRUCTURARE AFACERE</a:t>
            </a:r>
            <a:endParaRPr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73857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 txBox="1"/>
          <p:nvPr/>
        </p:nvSpPr>
        <p:spPr>
          <a:xfrm>
            <a:off x="4497756" y="2967611"/>
            <a:ext cx="1266825" cy="3077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/>
            <a:r>
              <a:rPr sz="2000" b="1" kern="0" spc="-45" dirty="0">
                <a:solidFill>
                  <a:srgbClr val="FFFFFF"/>
                </a:solidFill>
                <a:latin typeface="Trebuchet MS"/>
                <a:cs typeface="Trebuchet MS"/>
              </a:rPr>
              <a:t>REALITATE</a:t>
            </a:r>
            <a:endParaRPr sz="2000" kern="0" dirty="0">
              <a:solidFill>
                <a:sysClr val="windowText" lastClr="000000"/>
              </a:solidFill>
              <a:latin typeface="Trebuchet MS"/>
              <a:cs typeface="Trebuchet MS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630545" y="4743579"/>
            <a:ext cx="1379220" cy="6286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/>
            <a:r>
              <a:rPr sz="2000" b="1" kern="0" dirty="0">
                <a:solidFill>
                  <a:srgbClr val="FFFFFF"/>
                </a:solidFill>
                <a:latin typeface="Trebuchet MS"/>
                <a:cs typeface="Trebuchet MS"/>
              </a:rPr>
              <a:t>DE</a:t>
            </a:r>
            <a:r>
              <a:rPr sz="2000" b="1" kern="0" spc="-10" dirty="0">
                <a:solidFill>
                  <a:srgbClr val="FFFFFF"/>
                </a:solidFill>
                <a:latin typeface="Trebuchet MS"/>
                <a:cs typeface="Trebuchet MS"/>
              </a:rPr>
              <a:t>C</a:t>
            </a:r>
            <a:r>
              <a:rPr sz="2000" b="1" kern="0" dirty="0">
                <a:solidFill>
                  <a:srgbClr val="FFFFFF"/>
                </a:solidFill>
                <a:latin typeface="Trebuchet MS"/>
                <a:cs typeface="Trebuchet MS"/>
              </a:rPr>
              <a:t>LAR</a:t>
            </a:r>
            <a:r>
              <a:rPr sz="2000" b="1" kern="0" spc="-195" dirty="0">
                <a:solidFill>
                  <a:srgbClr val="FFFFFF"/>
                </a:solidFill>
                <a:latin typeface="Trebuchet MS"/>
                <a:cs typeface="Trebuchet MS"/>
              </a:rPr>
              <a:t>A</a:t>
            </a:r>
            <a:r>
              <a:rPr sz="2000" b="1" kern="0" dirty="0">
                <a:solidFill>
                  <a:srgbClr val="FFFFFF"/>
                </a:solidFill>
                <a:latin typeface="Trebuchet MS"/>
                <a:cs typeface="Trebuchet MS"/>
              </a:rPr>
              <a:t>T</a:t>
            </a:r>
            <a:r>
              <a:rPr sz="2000" b="1" kern="0" spc="-10" dirty="0">
                <a:solidFill>
                  <a:srgbClr val="FFFFFF"/>
                </a:solidFill>
                <a:latin typeface="Trebuchet MS"/>
                <a:cs typeface="Trebuchet MS"/>
              </a:rPr>
              <a:t>I</a:t>
            </a:r>
            <a:r>
              <a:rPr sz="2000" b="1" kern="0" dirty="0">
                <a:solidFill>
                  <a:srgbClr val="FFFFFF"/>
                </a:solidFill>
                <a:latin typeface="Trebuchet MS"/>
                <a:cs typeface="Trebuchet MS"/>
              </a:rPr>
              <a:t>I  </a:t>
            </a:r>
            <a:r>
              <a:rPr sz="2000" b="1" kern="0" spc="-5" dirty="0">
                <a:solidFill>
                  <a:srgbClr val="FFFFFF"/>
                </a:solidFill>
                <a:latin typeface="Trebuchet MS"/>
                <a:cs typeface="Trebuchet MS"/>
              </a:rPr>
              <a:t>FISCALE</a:t>
            </a:r>
            <a:endParaRPr sz="2000" kern="0" dirty="0">
              <a:solidFill>
                <a:sysClr val="windowText" lastClr="000000"/>
              </a:solidFill>
              <a:latin typeface="Trebuchet MS"/>
              <a:cs typeface="Trebuchet MS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400210" y="3818006"/>
            <a:ext cx="1821180" cy="3077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/>
            <a:r>
              <a:rPr sz="2000" b="1" kern="0" spc="-50" dirty="0">
                <a:solidFill>
                  <a:srgbClr val="FFFFFF"/>
                </a:solidFill>
                <a:latin typeface="Trebuchet MS"/>
                <a:cs typeface="Trebuchet MS"/>
              </a:rPr>
              <a:t>CONTABILITATE</a:t>
            </a:r>
            <a:endParaRPr sz="2000" kern="0" dirty="0">
              <a:solidFill>
                <a:sysClr val="windowText" lastClr="000000"/>
              </a:solidFill>
              <a:latin typeface="Trebuchet MS"/>
              <a:cs typeface="Trebuchet MS"/>
            </a:endParaRPr>
          </a:p>
        </p:txBody>
      </p:sp>
      <p:sp>
        <p:nvSpPr>
          <p:cNvPr id="11" name="Titlu 10">
            <a:extLst>
              <a:ext uri="{FF2B5EF4-FFF2-40B4-BE49-F238E27FC236}">
                <a16:creationId xmlns:a16="http://schemas.microsoft.com/office/drawing/2014/main" id="{F8893E58-CCC2-47E7-B070-A574E2C0CF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9591" y="977037"/>
            <a:ext cx="11459396" cy="984885"/>
          </a:xfrm>
        </p:spPr>
        <p:txBody>
          <a:bodyPr/>
          <a:lstStyle/>
          <a:p>
            <a:pPr algn="ctr"/>
            <a:r>
              <a:rPr lang="en-US" dirty="0"/>
              <a:t>SUBSTANTA ECONOMICA</a:t>
            </a:r>
            <a:br>
              <a:rPr lang="en-US" dirty="0"/>
            </a:br>
            <a:r>
              <a:rPr lang="en-US" dirty="0"/>
              <a:t>PERSOANE AFILIATE</a:t>
            </a:r>
          </a:p>
        </p:txBody>
      </p:sp>
      <p:pic>
        <p:nvPicPr>
          <p:cNvPr id="2" name="Imagine 1">
            <a:extLst>
              <a:ext uri="{FF2B5EF4-FFF2-40B4-BE49-F238E27FC236}">
                <a16:creationId xmlns:a16="http://schemas.microsoft.com/office/drawing/2014/main" id="{80634369-2BC5-4188-9BF7-2B95504330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99279" y="2187445"/>
            <a:ext cx="5715000" cy="3876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379094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798574" y="653541"/>
            <a:ext cx="7923530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/>
            <a:r>
              <a:rPr lang="en-US" sz="2800" dirty="0">
                <a:solidFill>
                  <a:srgbClr val="FF0000"/>
                </a:solidFill>
              </a:rPr>
              <a:t>OECD 2017/2018 RESTRUCTURARE AFACERE</a:t>
            </a:r>
            <a:endParaRPr sz="2800" dirty="0"/>
          </a:p>
        </p:txBody>
      </p:sp>
      <p:sp>
        <p:nvSpPr>
          <p:cNvPr id="5" name="object 5"/>
          <p:cNvSpPr txBox="1"/>
          <p:nvPr/>
        </p:nvSpPr>
        <p:spPr>
          <a:xfrm>
            <a:off x="500332" y="1471258"/>
            <a:ext cx="4163053" cy="261610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tabLst>
                <a:tab pos="347345" algn="l"/>
                <a:tab pos="347980" algn="l"/>
              </a:tabLst>
            </a:pPr>
            <a:r>
              <a:rPr lang="en-US" sz="2000" kern="0" spc="-10" dirty="0" err="1">
                <a:solidFill>
                  <a:srgbClr val="78685F"/>
                </a:solidFill>
                <a:latin typeface="Trebuchet MS"/>
                <a:cs typeface="Trebuchet MS"/>
              </a:rPr>
              <a:t>Termeni</a:t>
            </a:r>
            <a:r>
              <a:rPr lang="en-US" sz="2000" kern="0" spc="-10" dirty="0">
                <a:solidFill>
                  <a:srgbClr val="78685F"/>
                </a:solidFill>
                <a:latin typeface="Trebuchet MS"/>
                <a:cs typeface="Trebuchet MS"/>
              </a:rPr>
              <a:t> </a:t>
            </a:r>
            <a:r>
              <a:rPr lang="en-US" sz="2000" kern="0" spc="-10" dirty="0" err="1">
                <a:solidFill>
                  <a:srgbClr val="78685F"/>
                </a:solidFill>
                <a:latin typeface="Trebuchet MS"/>
                <a:cs typeface="Trebuchet MS"/>
              </a:rPr>
              <a:t>comuni</a:t>
            </a:r>
            <a:r>
              <a:rPr lang="en-US" sz="2000" kern="0" spc="-10" dirty="0">
                <a:solidFill>
                  <a:srgbClr val="78685F"/>
                </a:solidFill>
                <a:latin typeface="Trebuchet MS"/>
                <a:cs typeface="Trebuchet MS"/>
              </a:rPr>
              <a:t> </a:t>
            </a:r>
            <a:r>
              <a:rPr lang="en-US" sz="2000" kern="0" spc="-10" dirty="0" err="1">
                <a:solidFill>
                  <a:srgbClr val="78685F"/>
                </a:solidFill>
                <a:latin typeface="Trebuchet MS"/>
                <a:cs typeface="Trebuchet MS"/>
              </a:rPr>
              <a:t>producatori</a:t>
            </a:r>
            <a:r>
              <a:rPr sz="2000" kern="0" spc="-5" dirty="0">
                <a:solidFill>
                  <a:srgbClr val="78685F"/>
                </a:solidFill>
                <a:latin typeface="Trebuchet MS"/>
                <a:cs typeface="Trebuchet MS"/>
              </a:rPr>
              <a:t>:</a:t>
            </a:r>
            <a:endParaRPr sz="2000" kern="0" dirty="0">
              <a:solidFill>
                <a:sysClr val="windowText" lastClr="000000"/>
              </a:solidFill>
              <a:latin typeface="Trebuchet MS"/>
              <a:cs typeface="Trebuchet MS"/>
            </a:endParaRPr>
          </a:p>
          <a:p>
            <a:pPr>
              <a:spcBef>
                <a:spcPts val="40"/>
              </a:spcBef>
              <a:buClr>
                <a:srgbClr val="78685F"/>
              </a:buClr>
              <a:buFont typeface="Trebuchet MS"/>
              <a:buChar char="•"/>
            </a:pPr>
            <a:endParaRPr sz="2600" kern="0" dirty="0">
              <a:solidFill>
                <a:sysClr val="windowText" lastClr="000000"/>
              </a:solidFill>
              <a:latin typeface="Times New Roman"/>
              <a:cs typeface="Times New Roman"/>
            </a:endParaRPr>
          </a:p>
          <a:p>
            <a:pPr marL="652780" lvl="1" indent="-304165">
              <a:buFont typeface="Arial"/>
              <a:buChar char="-"/>
              <a:tabLst>
                <a:tab pos="652780" algn="l"/>
                <a:tab pos="653415" algn="l"/>
              </a:tabLst>
            </a:pPr>
            <a:r>
              <a:rPr lang="en-US" kern="0" spc="-5" dirty="0" err="1">
                <a:solidFill>
                  <a:srgbClr val="78685F"/>
                </a:solidFill>
                <a:latin typeface="Trebuchet MS"/>
                <a:cs typeface="Trebuchet MS"/>
              </a:rPr>
              <a:t>Producator</a:t>
            </a:r>
            <a:r>
              <a:rPr lang="en-US" kern="0" spc="-5" dirty="0">
                <a:solidFill>
                  <a:srgbClr val="78685F"/>
                </a:solidFill>
                <a:latin typeface="Trebuchet MS"/>
                <a:cs typeface="Trebuchet MS"/>
              </a:rPr>
              <a:t> cu </a:t>
            </a:r>
            <a:r>
              <a:rPr lang="en-US" kern="0" spc="-5" dirty="0" err="1">
                <a:solidFill>
                  <a:srgbClr val="78685F"/>
                </a:solidFill>
                <a:latin typeface="Trebuchet MS"/>
                <a:cs typeface="Trebuchet MS"/>
              </a:rPr>
              <a:t>functii</a:t>
            </a:r>
            <a:r>
              <a:rPr lang="en-US" kern="0" spc="-5" dirty="0">
                <a:solidFill>
                  <a:srgbClr val="78685F"/>
                </a:solidFill>
                <a:latin typeface="Trebuchet MS"/>
                <a:cs typeface="Trebuchet MS"/>
              </a:rPr>
              <a:t> </a:t>
            </a:r>
            <a:r>
              <a:rPr lang="en-US" kern="0" spc="-5" dirty="0" err="1">
                <a:solidFill>
                  <a:srgbClr val="78685F"/>
                </a:solidFill>
                <a:latin typeface="Trebuchet MS"/>
                <a:cs typeface="Trebuchet MS"/>
              </a:rPr>
              <a:t>si</a:t>
            </a:r>
            <a:r>
              <a:rPr lang="en-US" kern="0" spc="-5" dirty="0">
                <a:solidFill>
                  <a:srgbClr val="78685F"/>
                </a:solidFill>
                <a:latin typeface="Trebuchet MS"/>
                <a:cs typeface="Trebuchet MS"/>
              </a:rPr>
              <a:t> </a:t>
            </a:r>
            <a:r>
              <a:rPr lang="en-US" kern="0" spc="-5" dirty="0" err="1">
                <a:solidFill>
                  <a:srgbClr val="78685F"/>
                </a:solidFill>
                <a:latin typeface="Trebuchet MS"/>
                <a:cs typeface="Trebuchet MS"/>
              </a:rPr>
              <a:t>riscuri</a:t>
            </a:r>
            <a:r>
              <a:rPr lang="en-US" kern="0" spc="-5" dirty="0">
                <a:solidFill>
                  <a:srgbClr val="78685F"/>
                </a:solidFill>
                <a:latin typeface="Trebuchet MS"/>
                <a:cs typeface="Trebuchet MS"/>
              </a:rPr>
              <a:t> </a:t>
            </a:r>
            <a:r>
              <a:rPr lang="en-US" kern="0" spc="-5" dirty="0" err="1">
                <a:solidFill>
                  <a:srgbClr val="78685F"/>
                </a:solidFill>
                <a:latin typeface="Trebuchet MS"/>
                <a:cs typeface="Trebuchet MS"/>
              </a:rPr>
              <a:t>depline</a:t>
            </a:r>
            <a:endParaRPr kern="0" dirty="0">
              <a:solidFill>
                <a:sysClr val="windowText" lastClr="000000"/>
              </a:solidFill>
              <a:latin typeface="Trebuchet MS"/>
              <a:cs typeface="Trebuchet MS"/>
            </a:endParaRPr>
          </a:p>
          <a:p>
            <a:pPr marL="0" lvl="1">
              <a:spcBef>
                <a:spcPts val="30"/>
              </a:spcBef>
              <a:buClr>
                <a:srgbClr val="78685F"/>
              </a:buClr>
              <a:buFont typeface="Arial"/>
              <a:buChar char="-"/>
            </a:pPr>
            <a:endParaRPr sz="2600" kern="0" dirty="0">
              <a:solidFill>
                <a:sysClr val="windowText" lastClr="000000"/>
              </a:solidFill>
              <a:latin typeface="Times New Roman"/>
              <a:cs typeface="Times New Roman"/>
            </a:endParaRPr>
          </a:p>
          <a:p>
            <a:pPr marL="652780" lvl="1" indent="-304165">
              <a:spcBef>
                <a:spcPts val="5"/>
              </a:spcBef>
              <a:buFont typeface="Arial"/>
              <a:buChar char="-"/>
              <a:tabLst>
                <a:tab pos="652780" algn="l"/>
                <a:tab pos="653415" algn="l"/>
              </a:tabLst>
            </a:pPr>
            <a:r>
              <a:rPr lang="en-US" kern="0" spc="-5" dirty="0" err="1">
                <a:solidFill>
                  <a:srgbClr val="78685F"/>
                </a:solidFill>
                <a:latin typeface="Trebuchet MS"/>
                <a:cs typeface="Trebuchet MS"/>
              </a:rPr>
              <a:t>Producator</a:t>
            </a:r>
            <a:r>
              <a:rPr lang="en-US" kern="0" spc="-5" dirty="0">
                <a:solidFill>
                  <a:srgbClr val="78685F"/>
                </a:solidFill>
                <a:latin typeface="Trebuchet MS"/>
                <a:cs typeface="Trebuchet MS"/>
              </a:rPr>
              <a:t> </a:t>
            </a:r>
            <a:r>
              <a:rPr lang="en-US" kern="0" spc="-5" dirty="0" err="1">
                <a:solidFill>
                  <a:srgbClr val="78685F"/>
                </a:solidFill>
                <a:latin typeface="Trebuchet MS"/>
                <a:cs typeface="Trebuchet MS"/>
              </a:rPr>
              <a:t>contractat</a:t>
            </a:r>
            <a:endParaRPr kern="0" dirty="0">
              <a:solidFill>
                <a:sysClr val="windowText" lastClr="000000"/>
              </a:solidFill>
              <a:latin typeface="Trebuchet MS"/>
              <a:cs typeface="Trebuchet MS"/>
            </a:endParaRPr>
          </a:p>
          <a:p>
            <a:pPr marL="0" lvl="1">
              <a:spcBef>
                <a:spcPts val="35"/>
              </a:spcBef>
              <a:buClr>
                <a:srgbClr val="78685F"/>
              </a:buClr>
              <a:buFont typeface="Arial"/>
              <a:buChar char="-"/>
            </a:pPr>
            <a:endParaRPr sz="2600" kern="0" dirty="0">
              <a:solidFill>
                <a:sysClr val="windowText" lastClr="000000"/>
              </a:solidFill>
              <a:latin typeface="Times New Roman"/>
              <a:cs typeface="Times New Roman"/>
            </a:endParaRPr>
          </a:p>
          <a:p>
            <a:pPr marL="652780" lvl="1" indent="-304165">
              <a:buFont typeface="Arial"/>
              <a:buChar char="-"/>
              <a:tabLst>
                <a:tab pos="652780" algn="l"/>
                <a:tab pos="653415" algn="l"/>
              </a:tabLst>
            </a:pPr>
            <a:r>
              <a:rPr lang="en-US" kern="0" spc="-5" dirty="0" err="1">
                <a:solidFill>
                  <a:srgbClr val="78685F"/>
                </a:solidFill>
                <a:latin typeface="Trebuchet MS"/>
                <a:cs typeface="Trebuchet MS"/>
              </a:rPr>
              <a:t>Prestator</a:t>
            </a:r>
            <a:r>
              <a:rPr lang="en-US" kern="0" spc="-5" dirty="0">
                <a:solidFill>
                  <a:srgbClr val="78685F"/>
                </a:solidFill>
                <a:latin typeface="Trebuchet MS"/>
                <a:cs typeface="Trebuchet MS"/>
              </a:rPr>
              <a:t> de </a:t>
            </a:r>
            <a:r>
              <a:rPr lang="en-US" kern="0" spc="-5" dirty="0" err="1">
                <a:solidFill>
                  <a:srgbClr val="78685F"/>
                </a:solidFill>
                <a:latin typeface="Trebuchet MS"/>
                <a:cs typeface="Trebuchet MS"/>
              </a:rPr>
              <a:t>servicii</a:t>
            </a:r>
            <a:r>
              <a:rPr lang="en-US" kern="0" spc="-5" dirty="0">
                <a:solidFill>
                  <a:srgbClr val="78685F"/>
                </a:solidFill>
                <a:latin typeface="Trebuchet MS"/>
                <a:cs typeface="Trebuchet MS"/>
              </a:rPr>
              <a:t> de </a:t>
            </a:r>
            <a:r>
              <a:rPr lang="en-US" kern="0" spc="-5" dirty="0" err="1">
                <a:solidFill>
                  <a:srgbClr val="78685F"/>
                </a:solidFill>
                <a:latin typeface="Trebuchet MS"/>
                <a:cs typeface="Trebuchet MS"/>
              </a:rPr>
              <a:t>productie</a:t>
            </a:r>
            <a:endParaRPr kern="0" dirty="0">
              <a:solidFill>
                <a:sysClr val="windowText" lastClr="000000"/>
              </a:solidFill>
              <a:latin typeface="Trebuchet MS"/>
              <a:cs typeface="Trebuchet MS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4912614" y="2493265"/>
            <a:ext cx="5647944" cy="351662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kern="0">
              <a:solidFill>
                <a:sysClr val="windowText" lastClr="000000"/>
              </a:solidFill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xfrm>
            <a:off x="14679507" y="6631325"/>
            <a:ext cx="262467" cy="312265"/>
          </a:xfrm>
          <a:prstGeom prst="rect">
            <a:avLst/>
          </a:prstGeom>
        </p:spPr>
        <p:txBody>
          <a:bodyPr vert="horz" wrap="square" lIns="0" tIns="34925" rIns="0" bIns="0" rtlCol="0">
            <a:spAutoFit/>
          </a:bodyPr>
          <a:lstStyle/>
          <a:p>
            <a:pPr marL="25400">
              <a:spcBef>
                <a:spcPts val="275"/>
              </a:spcBef>
            </a:pPr>
            <a:fld id="{81D60167-4931-47E6-BA6A-407CBD079E47}" type="slidenum">
              <a:rPr sz="1800" kern="0" dirty="0">
                <a:solidFill>
                  <a:sysClr val="windowText" lastClr="000000"/>
                </a:solidFill>
              </a:rPr>
              <a:pPr marL="25400">
                <a:spcBef>
                  <a:spcPts val="275"/>
                </a:spcBef>
              </a:pPr>
              <a:t>20</a:t>
            </a:fld>
            <a:endParaRPr sz="1800" kern="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168298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798574" y="653541"/>
            <a:ext cx="7391400" cy="4267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/>
            <a:r>
              <a:rPr lang="en-US" sz="2800" dirty="0">
                <a:solidFill>
                  <a:srgbClr val="FF0000"/>
                </a:solidFill>
              </a:rPr>
              <a:t>OECD 2017/2018 RESTRUCTURARE AFACERE</a:t>
            </a:r>
            <a:endParaRPr sz="2800" dirty="0"/>
          </a:p>
        </p:txBody>
      </p:sp>
      <p:sp>
        <p:nvSpPr>
          <p:cNvPr id="5" name="object 5"/>
          <p:cNvSpPr txBox="1"/>
          <p:nvPr/>
        </p:nvSpPr>
        <p:spPr>
          <a:xfrm>
            <a:off x="649857" y="1582558"/>
            <a:ext cx="3974198" cy="349634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47980" indent="-335280">
              <a:buFontTx/>
              <a:buChar char="•"/>
              <a:tabLst>
                <a:tab pos="347345" algn="l"/>
                <a:tab pos="347980" algn="l"/>
              </a:tabLst>
            </a:pPr>
            <a:r>
              <a:rPr lang="en-US" sz="1600" kern="0" spc="-5" dirty="0" err="1">
                <a:solidFill>
                  <a:srgbClr val="78685F"/>
                </a:solidFill>
                <a:latin typeface="Trebuchet MS"/>
                <a:cs typeface="Trebuchet MS"/>
              </a:rPr>
              <a:t>Termeni</a:t>
            </a:r>
            <a:r>
              <a:rPr lang="en-US" sz="1600" kern="0" spc="-5" dirty="0">
                <a:solidFill>
                  <a:srgbClr val="78685F"/>
                </a:solidFill>
                <a:latin typeface="Trebuchet MS"/>
                <a:cs typeface="Trebuchet MS"/>
              </a:rPr>
              <a:t> </a:t>
            </a:r>
            <a:r>
              <a:rPr lang="en-US" sz="1600" kern="0" spc="-5" dirty="0" err="1">
                <a:solidFill>
                  <a:srgbClr val="78685F"/>
                </a:solidFill>
                <a:latin typeface="Trebuchet MS"/>
                <a:cs typeface="Trebuchet MS"/>
              </a:rPr>
              <a:t>comuni</a:t>
            </a:r>
            <a:r>
              <a:rPr lang="en-US" sz="1600" kern="0" spc="-5" dirty="0">
                <a:solidFill>
                  <a:srgbClr val="78685F"/>
                </a:solidFill>
                <a:latin typeface="Trebuchet MS"/>
                <a:cs typeface="Trebuchet MS"/>
              </a:rPr>
              <a:t> </a:t>
            </a:r>
            <a:r>
              <a:rPr lang="en-US" sz="1600" kern="0" spc="-5" dirty="0" err="1">
                <a:solidFill>
                  <a:srgbClr val="78685F"/>
                </a:solidFill>
                <a:latin typeface="Trebuchet MS"/>
                <a:cs typeface="Trebuchet MS"/>
              </a:rPr>
              <a:t>distribuitori</a:t>
            </a:r>
            <a:r>
              <a:rPr sz="1600" kern="0" spc="-5" dirty="0">
                <a:solidFill>
                  <a:srgbClr val="78685F"/>
                </a:solidFill>
                <a:latin typeface="Trebuchet MS"/>
                <a:cs typeface="Trebuchet MS"/>
              </a:rPr>
              <a:t>:</a:t>
            </a:r>
            <a:endParaRPr sz="1600" kern="0" dirty="0">
              <a:solidFill>
                <a:sysClr val="windowText" lastClr="000000"/>
              </a:solidFill>
              <a:latin typeface="Trebuchet MS"/>
              <a:cs typeface="Trebuchet MS"/>
            </a:endParaRPr>
          </a:p>
          <a:p>
            <a:pPr>
              <a:spcBef>
                <a:spcPts val="40"/>
              </a:spcBef>
              <a:buClr>
                <a:srgbClr val="78685F"/>
              </a:buClr>
              <a:buFont typeface="Trebuchet MS"/>
              <a:buChar char="•"/>
            </a:pPr>
            <a:endParaRPr sz="2300" kern="0" dirty="0">
              <a:solidFill>
                <a:sysClr val="windowText" lastClr="000000"/>
              </a:solidFill>
              <a:latin typeface="Times New Roman"/>
              <a:cs typeface="Times New Roman"/>
            </a:endParaRPr>
          </a:p>
          <a:p>
            <a:pPr marL="654050" lvl="1" indent="-305435">
              <a:buFont typeface="Arial"/>
              <a:buChar char="-"/>
              <a:tabLst>
                <a:tab pos="652145" algn="l"/>
                <a:tab pos="652780" algn="l"/>
              </a:tabLst>
            </a:pPr>
            <a:r>
              <a:rPr lang="en-US" sz="1600" kern="0" dirty="0" err="1">
                <a:solidFill>
                  <a:srgbClr val="78685F"/>
                </a:solidFill>
                <a:latin typeface="Trebuchet MS"/>
                <a:cs typeface="Trebuchet MS"/>
              </a:rPr>
              <a:t>Distribuitor</a:t>
            </a:r>
            <a:r>
              <a:rPr lang="en-US" sz="1600" kern="0" dirty="0">
                <a:solidFill>
                  <a:srgbClr val="78685F"/>
                </a:solidFill>
                <a:latin typeface="Trebuchet MS"/>
                <a:cs typeface="Trebuchet MS"/>
              </a:rPr>
              <a:t> cu </a:t>
            </a:r>
            <a:r>
              <a:rPr lang="en-US" sz="1600" kern="0" dirty="0" err="1">
                <a:solidFill>
                  <a:srgbClr val="78685F"/>
                </a:solidFill>
                <a:latin typeface="Trebuchet MS"/>
                <a:cs typeface="Trebuchet MS"/>
              </a:rPr>
              <a:t>functii</a:t>
            </a:r>
            <a:r>
              <a:rPr lang="en-US" sz="1600" kern="0" dirty="0">
                <a:solidFill>
                  <a:srgbClr val="78685F"/>
                </a:solidFill>
                <a:latin typeface="Trebuchet MS"/>
                <a:cs typeface="Trebuchet MS"/>
              </a:rPr>
              <a:t> </a:t>
            </a:r>
            <a:r>
              <a:rPr lang="en-US" sz="1600" kern="0" dirty="0" err="1">
                <a:solidFill>
                  <a:srgbClr val="78685F"/>
                </a:solidFill>
                <a:latin typeface="Trebuchet MS"/>
                <a:cs typeface="Trebuchet MS"/>
              </a:rPr>
              <a:t>si</a:t>
            </a:r>
            <a:r>
              <a:rPr lang="en-US" sz="1600" kern="0" dirty="0">
                <a:solidFill>
                  <a:srgbClr val="78685F"/>
                </a:solidFill>
                <a:latin typeface="Trebuchet MS"/>
                <a:cs typeface="Trebuchet MS"/>
              </a:rPr>
              <a:t> </a:t>
            </a:r>
            <a:r>
              <a:rPr lang="en-US" sz="1600" kern="0" dirty="0" err="1">
                <a:solidFill>
                  <a:srgbClr val="78685F"/>
                </a:solidFill>
                <a:latin typeface="Trebuchet MS"/>
                <a:cs typeface="Trebuchet MS"/>
              </a:rPr>
              <a:t>riscuri</a:t>
            </a:r>
            <a:r>
              <a:rPr lang="en-US" sz="1600" kern="0" dirty="0">
                <a:solidFill>
                  <a:srgbClr val="78685F"/>
                </a:solidFill>
                <a:latin typeface="Trebuchet MS"/>
                <a:cs typeface="Trebuchet MS"/>
              </a:rPr>
              <a:t> </a:t>
            </a:r>
            <a:r>
              <a:rPr lang="en-US" sz="1600" kern="0" dirty="0" err="1">
                <a:solidFill>
                  <a:srgbClr val="78685F"/>
                </a:solidFill>
                <a:latin typeface="Trebuchet MS"/>
                <a:cs typeface="Trebuchet MS"/>
              </a:rPr>
              <a:t>depline</a:t>
            </a:r>
            <a:endParaRPr sz="1600" kern="0" dirty="0">
              <a:solidFill>
                <a:sysClr val="windowText" lastClr="000000"/>
              </a:solidFill>
              <a:latin typeface="Trebuchet MS"/>
              <a:cs typeface="Trebuchet MS"/>
            </a:endParaRPr>
          </a:p>
          <a:p>
            <a:pPr marL="0" lvl="1">
              <a:spcBef>
                <a:spcPts val="40"/>
              </a:spcBef>
              <a:buClr>
                <a:srgbClr val="78685F"/>
              </a:buClr>
              <a:buFont typeface="Arial"/>
              <a:buChar char="-"/>
            </a:pPr>
            <a:endParaRPr sz="2300" kern="0" dirty="0">
              <a:solidFill>
                <a:sysClr val="windowText" lastClr="000000"/>
              </a:solidFill>
              <a:latin typeface="Times New Roman"/>
              <a:cs typeface="Times New Roman"/>
            </a:endParaRPr>
          </a:p>
          <a:p>
            <a:pPr marL="652780" lvl="1" indent="-304165">
              <a:buFont typeface="Arial"/>
              <a:buChar char="-"/>
              <a:tabLst>
                <a:tab pos="652145" algn="l"/>
                <a:tab pos="652780" algn="l"/>
              </a:tabLst>
            </a:pPr>
            <a:r>
              <a:rPr lang="en-US" sz="1600" kern="0" spc="-5" dirty="0" err="1">
                <a:solidFill>
                  <a:srgbClr val="78685F"/>
                </a:solidFill>
                <a:latin typeface="Trebuchet MS"/>
                <a:cs typeface="Trebuchet MS"/>
              </a:rPr>
              <a:t>Distribuitor</a:t>
            </a:r>
            <a:r>
              <a:rPr lang="en-US" sz="1600" kern="0" spc="-5" dirty="0">
                <a:solidFill>
                  <a:srgbClr val="78685F"/>
                </a:solidFill>
                <a:latin typeface="Trebuchet MS"/>
                <a:cs typeface="Trebuchet MS"/>
              </a:rPr>
              <a:t> cu </a:t>
            </a:r>
            <a:r>
              <a:rPr lang="en-US" sz="1600" kern="0" spc="-5" dirty="0" err="1">
                <a:solidFill>
                  <a:srgbClr val="78685F"/>
                </a:solidFill>
                <a:latin typeface="Trebuchet MS"/>
                <a:cs typeface="Trebuchet MS"/>
              </a:rPr>
              <a:t>riscuri</a:t>
            </a:r>
            <a:r>
              <a:rPr lang="en-US" sz="1600" kern="0" spc="-5" dirty="0">
                <a:solidFill>
                  <a:srgbClr val="78685F"/>
                </a:solidFill>
                <a:latin typeface="Trebuchet MS"/>
                <a:cs typeface="Trebuchet MS"/>
              </a:rPr>
              <a:t> </a:t>
            </a:r>
            <a:r>
              <a:rPr lang="en-US" sz="1600" kern="0" spc="-5" dirty="0" err="1">
                <a:solidFill>
                  <a:srgbClr val="78685F"/>
                </a:solidFill>
                <a:latin typeface="Trebuchet MS"/>
                <a:cs typeface="Trebuchet MS"/>
              </a:rPr>
              <a:t>limitate</a:t>
            </a:r>
            <a:endParaRPr sz="1600" kern="0" dirty="0">
              <a:solidFill>
                <a:sysClr val="windowText" lastClr="000000"/>
              </a:solidFill>
              <a:latin typeface="Trebuchet MS"/>
              <a:cs typeface="Trebuchet MS"/>
            </a:endParaRPr>
          </a:p>
          <a:p>
            <a:pPr marL="0" lvl="1">
              <a:spcBef>
                <a:spcPts val="40"/>
              </a:spcBef>
              <a:buClr>
                <a:srgbClr val="78685F"/>
              </a:buClr>
              <a:buFont typeface="Arial"/>
              <a:buChar char="-"/>
            </a:pPr>
            <a:endParaRPr sz="2300" kern="0" dirty="0">
              <a:solidFill>
                <a:sysClr val="windowText" lastClr="000000"/>
              </a:solidFill>
              <a:latin typeface="Times New Roman"/>
              <a:cs typeface="Times New Roman"/>
            </a:endParaRPr>
          </a:p>
          <a:p>
            <a:pPr marL="652780" lvl="1" indent="-304165">
              <a:buFont typeface="Arial"/>
              <a:buChar char="-"/>
              <a:tabLst>
                <a:tab pos="652145" algn="l"/>
                <a:tab pos="652780" algn="l"/>
              </a:tabLst>
            </a:pPr>
            <a:r>
              <a:rPr lang="en-US" sz="1600" kern="0" spc="-5" dirty="0" err="1">
                <a:solidFill>
                  <a:srgbClr val="78685F"/>
                </a:solidFill>
                <a:latin typeface="Trebuchet MS"/>
                <a:cs typeface="Trebuchet MS"/>
              </a:rPr>
              <a:t>Comisionar</a:t>
            </a:r>
            <a:r>
              <a:rPr lang="en-US" sz="1600" kern="0" spc="-5" dirty="0">
                <a:solidFill>
                  <a:srgbClr val="78685F"/>
                </a:solidFill>
                <a:latin typeface="Trebuchet MS"/>
                <a:cs typeface="Trebuchet MS"/>
              </a:rPr>
              <a:t> </a:t>
            </a:r>
            <a:endParaRPr sz="1600" kern="0" dirty="0">
              <a:solidFill>
                <a:sysClr val="windowText" lastClr="000000"/>
              </a:solidFill>
              <a:latin typeface="Trebuchet MS"/>
              <a:cs typeface="Trebuchet MS"/>
            </a:endParaRPr>
          </a:p>
          <a:p>
            <a:pPr marL="0" lvl="1">
              <a:spcBef>
                <a:spcPts val="40"/>
              </a:spcBef>
              <a:buClr>
                <a:srgbClr val="78685F"/>
              </a:buClr>
              <a:buFont typeface="Arial"/>
              <a:buChar char="-"/>
            </a:pPr>
            <a:endParaRPr sz="2300" kern="0" dirty="0">
              <a:solidFill>
                <a:sysClr val="windowText" lastClr="000000"/>
              </a:solidFill>
              <a:latin typeface="Times New Roman"/>
              <a:cs typeface="Times New Roman"/>
            </a:endParaRPr>
          </a:p>
          <a:p>
            <a:pPr marL="652780" lvl="1" indent="-304165">
              <a:buFont typeface="Arial"/>
              <a:buChar char="-"/>
              <a:tabLst>
                <a:tab pos="652145" algn="l"/>
                <a:tab pos="652780" algn="l"/>
              </a:tabLst>
            </a:pPr>
            <a:r>
              <a:rPr lang="en-US" sz="1600" kern="0" spc="-5" dirty="0">
                <a:solidFill>
                  <a:srgbClr val="78685F"/>
                </a:solidFill>
                <a:latin typeface="Trebuchet MS"/>
                <a:cs typeface="Trebuchet MS"/>
              </a:rPr>
              <a:t>Agent dependent</a:t>
            </a:r>
            <a:endParaRPr sz="1600" kern="0" dirty="0">
              <a:solidFill>
                <a:sysClr val="windowText" lastClr="000000"/>
              </a:solidFill>
              <a:latin typeface="Trebuchet MS"/>
              <a:cs typeface="Trebuchet MS"/>
            </a:endParaRPr>
          </a:p>
          <a:p>
            <a:pPr marL="0" lvl="1">
              <a:buClr>
                <a:srgbClr val="78685F"/>
              </a:buClr>
              <a:buFont typeface="Arial"/>
              <a:buChar char="-"/>
            </a:pPr>
            <a:endParaRPr sz="2000" kern="0" dirty="0">
              <a:solidFill>
                <a:sysClr val="windowText" lastClr="000000"/>
              </a:solidFill>
              <a:latin typeface="Times New Roman"/>
              <a:cs typeface="Times New Roman"/>
            </a:endParaRPr>
          </a:p>
          <a:p>
            <a:pPr marL="654050" marR="277495" lvl="1" indent="-305435">
              <a:lnSpc>
                <a:spcPct val="120000"/>
              </a:lnSpc>
              <a:buFont typeface="Arial"/>
              <a:buChar char="-"/>
              <a:tabLst>
                <a:tab pos="652145" algn="l"/>
                <a:tab pos="652780" algn="l"/>
              </a:tabLst>
            </a:pPr>
            <a:r>
              <a:rPr lang="en-US" sz="1600" kern="0" spc="-5" dirty="0" err="1">
                <a:solidFill>
                  <a:srgbClr val="78685F"/>
                </a:solidFill>
                <a:latin typeface="Trebuchet MS"/>
                <a:cs typeface="Trebuchet MS"/>
              </a:rPr>
              <a:t>Servicii</a:t>
            </a:r>
            <a:r>
              <a:rPr lang="en-US" sz="1600" kern="0" spc="-5" dirty="0">
                <a:solidFill>
                  <a:srgbClr val="78685F"/>
                </a:solidFill>
                <a:latin typeface="Trebuchet MS"/>
                <a:cs typeface="Trebuchet MS"/>
              </a:rPr>
              <a:t> de marketing/</a:t>
            </a:r>
            <a:r>
              <a:rPr lang="en-US" sz="1600" kern="0" spc="-5" dirty="0" err="1">
                <a:solidFill>
                  <a:srgbClr val="78685F"/>
                </a:solidFill>
                <a:latin typeface="Trebuchet MS"/>
                <a:cs typeface="Trebuchet MS"/>
              </a:rPr>
              <a:t>promovare</a:t>
            </a:r>
            <a:endParaRPr sz="1600" kern="0" dirty="0">
              <a:solidFill>
                <a:sysClr val="windowText" lastClr="000000"/>
              </a:solidFill>
              <a:latin typeface="Trebuchet MS"/>
              <a:cs typeface="Trebuchet MS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4799838" y="2058161"/>
            <a:ext cx="5760720" cy="350367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kern="0">
              <a:solidFill>
                <a:sysClr val="windowText" lastClr="000000"/>
              </a:solidFill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xfrm>
            <a:off x="14679507" y="6631325"/>
            <a:ext cx="262467" cy="312265"/>
          </a:xfrm>
          <a:prstGeom prst="rect">
            <a:avLst/>
          </a:prstGeom>
        </p:spPr>
        <p:txBody>
          <a:bodyPr vert="horz" wrap="square" lIns="0" tIns="34925" rIns="0" bIns="0" rtlCol="0">
            <a:spAutoFit/>
          </a:bodyPr>
          <a:lstStyle/>
          <a:p>
            <a:pPr marL="25400">
              <a:spcBef>
                <a:spcPts val="275"/>
              </a:spcBef>
            </a:pPr>
            <a:fld id="{81D60167-4931-47E6-BA6A-407CBD079E47}" type="slidenum">
              <a:rPr sz="1800" kern="0" dirty="0">
                <a:solidFill>
                  <a:sysClr val="windowText" lastClr="000000"/>
                </a:solidFill>
              </a:rPr>
              <a:pPr marL="25400">
                <a:spcBef>
                  <a:spcPts val="275"/>
                </a:spcBef>
              </a:pPr>
              <a:t>21</a:t>
            </a:fld>
            <a:endParaRPr sz="1800" kern="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58213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798574" y="649732"/>
            <a:ext cx="9427268" cy="82586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/>
            <a:r>
              <a:rPr sz="2800" spc="-5" dirty="0">
                <a:solidFill>
                  <a:srgbClr val="EC1A3A"/>
                </a:solidFill>
              </a:rPr>
              <a:t>BEPS </a:t>
            </a:r>
            <a:r>
              <a:rPr lang="en-US" sz="2800" spc="-5" dirty="0">
                <a:solidFill>
                  <a:srgbClr val="EC1A3A"/>
                </a:solidFill>
              </a:rPr>
              <a:t>- </a:t>
            </a:r>
            <a:r>
              <a:rPr sz="2800" spc="-5" dirty="0">
                <a:solidFill>
                  <a:srgbClr val="EC1A3A"/>
                </a:solidFill>
              </a:rPr>
              <a:t>TRANSFER</a:t>
            </a:r>
            <a:r>
              <a:rPr sz="2800" spc="-80" dirty="0">
                <a:solidFill>
                  <a:srgbClr val="EC1A3A"/>
                </a:solidFill>
              </a:rPr>
              <a:t> </a:t>
            </a:r>
            <a:r>
              <a:rPr sz="2800" dirty="0">
                <a:solidFill>
                  <a:srgbClr val="EC1A3A"/>
                </a:solidFill>
              </a:rPr>
              <a:t>PRICING</a:t>
            </a:r>
            <a:r>
              <a:rPr lang="en-US" sz="2800" dirty="0">
                <a:solidFill>
                  <a:srgbClr val="EC1A3A"/>
                </a:solidFill>
              </a:rPr>
              <a:t> &amp; RESTRUCTURARE</a:t>
            </a:r>
            <a:endParaRPr sz="2800" dirty="0"/>
          </a:p>
          <a:p>
            <a:pPr marL="12700">
              <a:spcBef>
                <a:spcPts val="190"/>
              </a:spcBef>
            </a:pPr>
            <a:r>
              <a:rPr lang="en-US" sz="2400" spc="-5" dirty="0">
                <a:solidFill>
                  <a:srgbClr val="2DAEA3"/>
                </a:solidFill>
              </a:rPr>
              <a:t>SUBSTANTA ECONOMICA SI RESTRUCTURARE</a:t>
            </a:r>
            <a:endParaRPr sz="2400" dirty="0"/>
          </a:p>
        </p:txBody>
      </p:sp>
      <p:sp>
        <p:nvSpPr>
          <p:cNvPr id="5" name="object 5"/>
          <p:cNvSpPr/>
          <p:nvPr/>
        </p:nvSpPr>
        <p:spPr>
          <a:xfrm>
            <a:off x="1802892" y="1823466"/>
            <a:ext cx="4147185" cy="4220210"/>
          </a:xfrm>
          <a:custGeom>
            <a:avLst/>
            <a:gdLst/>
            <a:ahLst/>
            <a:cxnLst/>
            <a:rect l="l" t="t" r="r" b="b"/>
            <a:pathLst>
              <a:path w="4147185" h="4220210">
                <a:moveTo>
                  <a:pt x="0" y="4219956"/>
                </a:moveTo>
                <a:lnTo>
                  <a:pt x="4146804" y="4219956"/>
                </a:lnTo>
                <a:lnTo>
                  <a:pt x="4146804" y="0"/>
                </a:lnTo>
                <a:lnTo>
                  <a:pt x="0" y="0"/>
                </a:lnTo>
                <a:lnTo>
                  <a:pt x="0" y="4219956"/>
                </a:lnTo>
                <a:close/>
              </a:path>
            </a:pathLst>
          </a:custGeom>
          <a:solidFill>
            <a:srgbClr val="EDE8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865629" y="1864106"/>
            <a:ext cx="4033520" cy="47397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5080">
              <a:lnSpc>
                <a:spcPct val="110000"/>
              </a:lnSpc>
            </a:pPr>
            <a:r>
              <a:rPr lang="en-US" sz="1400" b="1" spc="-5" dirty="0">
                <a:solidFill>
                  <a:srgbClr val="EC1A3A"/>
                </a:solidFill>
                <a:latin typeface="Trebuchet MS"/>
                <a:cs typeface="Trebuchet MS"/>
              </a:rPr>
              <a:t>ANTE BEPS</a:t>
            </a:r>
            <a:r>
              <a:rPr sz="1400" b="1" spc="-5" dirty="0">
                <a:solidFill>
                  <a:srgbClr val="EC1A3A"/>
                </a:solidFill>
                <a:latin typeface="Trebuchet MS"/>
                <a:cs typeface="Trebuchet MS"/>
              </a:rPr>
              <a:t>: </a:t>
            </a:r>
            <a:r>
              <a:rPr lang="en-US" sz="1400" b="1" spc="-5" dirty="0" err="1">
                <a:solidFill>
                  <a:srgbClr val="EC1A3A"/>
                </a:solidFill>
                <a:latin typeface="Trebuchet MS"/>
                <a:cs typeface="Trebuchet MS"/>
              </a:rPr>
              <a:t>Separarea</a:t>
            </a:r>
            <a:r>
              <a:rPr lang="en-US" sz="1400" b="1" spc="-5" dirty="0">
                <a:solidFill>
                  <a:srgbClr val="EC1A3A"/>
                </a:solidFill>
                <a:latin typeface="Trebuchet MS"/>
                <a:cs typeface="Trebuchet MS"/>
              </a:rPr>
              <a:t> </a:t>
            </a:r>
            <a:r>
              <a:rPr lang="en-US" sz="1400" b="1" spc="-5" dirty="0" err="1">
                <a:solidFill>
                  <a:srgbClr val="EC1A3A"/>
                </a:solidFill>
                <a:latin typeface="Trebuchet MS"/>
                <a:cs typeface="Trebuchet MS"/>
              </a:rPr>
              <a:t>prin</a:t>
            </a:r>
            <a:r>
              <a:rPr lang="en-US" sz="1400" b="1" spc="-5" dirty="0">
                <a:solidFill>
                  <a:srgbClr val="EC1A3A"/>
                </a:solidFill>
                <a:latin typeface="Trebuchet MS"/>
                <a:cs typeface="Trebuchet MS"/>
              </a:rPr>
              <a:t> contract a </a:t>
            </a:r>
            <a:r>
              <a:rPr lang="en-US" sz="1400" b="1" spc="-5" dirty="0" err="1">
                <a:solidFill>
                  <a:srgbClr val="EC1A3A"/>
                </a:solidFill>
                <a:latin typeface="Trebuchet MS"/>
                <a:cs typeface="Trebuchet MS"/>
              </a:rPr>
              <a:t>riscurilor</a:t>
            </a:r>
            <a:r>
              <a:rPr lang="en-US" sz="1400" b="1" spc="-5" dirty="0">
                <a:solidFill>
                  <a:srgbClr val="EC1A3A"/>
                </a:solidFill>
                <a:latin typeface="Trebuchet MS"/>
                <a:cs typeface="Trebuchet MS"/>
              </a:rPr>
              <a:t> </a:t>
            </a:r>
            <a:r>
              <a:rPr lang="en-US" sz="1400" b="1" spc="-5" dirty="0" err="1">
                <a:solidFill>
                  <a:srgbClr val="EC1A3A"/>
                </a:solidFill>
                <a:latin typeface="Trebuchet MS"/>
                <a:cs typeface="Trebuchet MS"/>
              </a:rPr>
              <a:t>si</a:t>
            </a:r>
            <a:r>
              <a:rPr lang="en-US" sz="1400" b="1" spc="-5" dirty="0">
                <a:solidFill>
                  <a:srgbClr val="EC1A3A"/>
                </a:solidFill>
                <a:latin typeface="Trebuchet MS"/>
                <a:cs typeface="Trebuchet MS"/>
              </a:rPr>
              <a:t> </a:t>
            </a:r>
            <a:r>
              <a:rPr lang="en-US" sz="1400" b="1" spc="-5" dirty="0" err="1">
                <a:solidFill>
                  <a:srgbClr val="EC1A3A"/>
                </a:solidFill>
                <a:latin typeface="Trebuchet MS"/>
                <a:cs typeface="Trebuchet MS"/>
              </a:rPr>
              <a:t>necorporalelor</a:t>
            </a:r>
            <a:r>
              <a:rPr lang="en-US" sz="1400" b="1" spc="-5" dirty="0">
                <a:solidFill>
                  <a:srgbClr val="EC1A3A"/>
                </a:solidFill>
                <a:latin typeface="Trebuchet MS"/>
                <a:cs typeface="Trebuchet MS"/>
              </a:rPr>
              <a:t> de </a:t>
            </a:r>
            <a:r>
              <a:rPr lang="en-US" sz="1400" b="1" spc="-5" dirty="0" err="1">
                <a:solidFill>
                  <a:srgbClr val="EC1A3A"/>
                </a:solidFill>
                <a:latin typeface="Trebuchet MS"/>
                <a:cs typeface="Trebuchet MS"/>
              </a:rPr>
              <a:t>functii</a:t>
            </a:r>
            <a:endParaRPr sz="1400" dirty="0">
              <a:latin typeface="Trebuchet MS"/>
              <a:cs typeface="Trebuchet MS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973575" y="2720595"/>
            <a:ext cx="1780413" cy="79201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56210" marR="5080" indent="-156210">
              <a:lnSpc>
                <a:spcPct val="110000"/>
              </a:lnSpc>
              <a:buChar char="•"/>
              <a:tabLst>
                <a:tab pos="156210" algn="l"/>
              </a:tabLst>
            </a:pPr>
            <a:r>
              <a:rPr lang="en-US" sz="1400" spc="-5" dirty="0" err="1">
                <a:solidFill>
                  <a:srgbClr val="78685F"/>
                </a:solidFill>
                <a:latin typeface="Trebuchet MS"/>
                <a:cs typeface="Trebuchet MS"/>
              </a:rPr>
              <a:t>Detine</a:t>
            </a:r>
            <a:r>
              <a:rPr lang="en-US" sz="1400" spc="-5" dirty="0">
                <a:solidFill>
                  <a:srgbClr val="78685F"/>
                </a:solidFill>
                <a:latin typeface="Trebuchet MS"/>
                <a:cs typeface="Trebuchet MS"/>
              </a:rPr>
              <a:t> </a:t>
            </a:r>
            <a:r>
              <a:rPr lang="en-US" sz="1400" spc="-5" dirty="0" err="1">
                <a:solidFill>
                  <a:srgbClr val="78685F"/>
                </a:solidFill>
                <a:latin typeface="Trebuchet MS"/>
                <a:cs typeface="Trebuchet MS"/>
              </a:rPr>
              <a:t>proprietati</a:t>
            </a:r>
            <a:r>
              <a:rPr lang="en-US" sz="1400" spc="-5" dirty="0">
                <a:solidFill>
                  <a:srgbClr val="78685F"/>
                </a:solidFill>
                <a:latin typeface="Trebuchet MS"/>
                <a:cs typeface="Trebuchet MS"/>
              </a:rPr>
              <a:t> </a:t>
            </a:r>
            <a:r>
              <a:rPr lang="en-US" sz="1400" spc="-5" dirty="0" err="1">
                <a:solidFill>
                  <a:srgbClr val="78685F"/>
                </a:solidFill>
                <a:latin typeface="Trebuchet MS"/>
                <a:cs typeface="Trebuchet MS"/>
              </a:rPr>
              <a:t>necorporale</a:t>
            </a:r>
            <a:endParaRPr sz="1400" dirty="0">
              <a:latin typeface="Trebuchet MS"/>
              <a:cs typeface="Trebuchet MS"/>
            </a:endParaRPr>
          </a:p>
          <a:p>
            <a:pPr marL="156210" indent="-156210">
              <a:spcBef>
                <a:spcPts val="765"/>
              </a:spcBef>
              <a:buChar char="•"/>
              <a:tabLst>
                <a:tab pos="156210" algn="l"/>
              </a:tabLst>
            </a:pPr>
            <a:r>
              <a:rPr lang="en-US" sz="1400" spc="-5" dirty="0" err="1">
                <a:solidFill>
                  <a:srgbClr val="78685F"/>
                </a:solidFill>
                <a:latin typeface="Trebuchet MS"/>
                <a:cs typeface="Trebuchet MS"/>
              </a:rPr>
              <a:t>Asuma</a:t>
            </a:r>
            <a:r>
              <a:rPr lang="en-US" sz="1400" spc="-5" dirty="0">
                <a:solidFill>
                  <a:srgbClr val="78685F"/>
                </a:solidFill>
                <a:latin typeface="Trebuchet MS"/>
                <a:cs typeface="Trebuchet MS"/>
              </a:rPr>
              <a:t> </a:t>
            </a:r>
            <a:r>
              <a:rPr lang="en-US" sz="1400" spc="-5" dirty="0" err="1">
                <a:solidFill>
                  <a:srgbClr val="78685F"/>
                </a:solidFill>
                <a:latin typeface="Trebuchet MS"/>
                <a:cs typeface="Trebuchet MS"/>
              </a:rPr>
              <a:t>riscurile</a:t>
            </a:r>
            <a:endParaRPr sz="1400" dirty="0">
              <a:latin typeface="Trebuchet MS"/>
              <a:cs typeface="Trebuchet MS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154170" y="3833114"/>
            <a:ext cx="1408430" cy="2178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56210" indent="-156210">
              <a:buChar char="•"/>
              <a:tabLst>
                <a:tab pos="156210" algn="l"/>
              </a:tabLst>
            </a:pPr>
            <a:r>
              <a:rPr lang="en-US" sz="1400" spc="-5" dirty="0">
                <a:solidFill>
                  <a:srgbClr val="78685F"/>
                </a:solidFill>
                <a:latin typeface="Trebuchet MS"/>
                <a:cs typeface="Trebuchet MS"/>
              </a:rPr>
              <a:t>Profit </a:t>
            </a:r>
            <a:r>
              <a:rPr lang="en-US" sz="1400" spc="-5" dirty="0" err="1">
                <a:solidFill>
                  <a:srgbClr val="78685F"/>
                </a:solidFill>
                <a:latin typeface="Trebuchet MS"/>
                <a:cs typeface="Trebuchet MS"/>
              </a:rPr>
              <a:t>rezidual</a:t>
            </a:r>
            <a:endParaRPr sz="1400" dirty="0">
              <a:latin typeface="Trebuchet MS"/>
              <a:cs typeface="Trebuchet MS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947730" y="4616158"/>
            <a:ext cx="1883030" cy="84741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56210" indent="-156210">
              <a:buChar char="•"/>
              <a:tabLst>
                <a:tab pos="156210" algn="l"/>
              </a:tabLst>
            </a:pPr>
            <a:r>
              <a:rPr lang="en-US" sz="1400" spc="-5" dirty="0" err="1">
                <a:solidFill>
                  <a:srgbClr val="78685F"/>
                </a:solidFill>
                <a:latin typeface="Trebuchet MS"/>
                <a:cs typeface="Trebuchet MS"/>
              </a:rPr>
              <a:t>Controleaza</a:t>
            </a:r>
            <a:r>
              <a:rPr lang="en-US" sz="1400" spc="-5" dirty="0">
                <a:solidFill>
                  <a:srgbClr val="78685F"/>
                </a:solidFill>
                <a:latin typeface="Trebuchet MS"/>
                <a:cs typeface="Trebuchet MS"/>
              </a:rPr>
              <a:t> </a:t>
            </a:r>
            <a:r>
              <a:rPr lang="en-US" sz="1400" spc="-5" dirty="0" err="1">
                <a:solidFill>
                  <a:srgbClr val="78685F"/>
                </a:solidFill>
                <a:latin typeface="Trebuchet MS"/>
                <a:cs typeface="Trebuchet MS"/>
              </a:rPr>
              <a:t>riscurile</a:t>
            </a:r>
            <a:endParaRPr sz="1400" dirty="0">
              <a:latin typeface="Trebuchet MS"/>
              <a:cs typeface="Trebuchet MS"/>
            </a:endParaRPr>
          </a:p>
          <a:p>
            <a:pPr marL="156210" indent="-156210">
              <a:spcBef>
                <a:spcPts val="765"/>
              </a:spcBef>
              <a:buChar char="•"/>
              <a:tabLst>
                <a:tab pos="156210" algn="l"/>
              </a:tabLst>
            </a:pPr>
            <a:r>
              <a:rPr lang="en-US" sz="1400" spc="-5" dirty="0" err="1">
                <a:solidFill>
                  <a:srgbClr val="78685F"/>
                </a:solidFill>
                <a:latin typeface="Trebuchet MS"/>
                <a:cs typeface="Trebuchet MS"/>
              </a:rPr>
              <a:t>Indeplineste</a:t>
            </a:r>
            <a:r>
              <a:rPr lang="en-US" sz="1400" spc="-5" dirty="0">
                <a:solidFill>
                  <a:srgbClr val="78685F"/>
                </a:solidFill>
                <a:latin typeface="Trebuchet MS"/>
                <a:cs typeface="Trebuchet MS"/>
              </a:rPr>
              <a:t> </a:t>
            </a:r>
            <a:r>
              <a:rPr lang="en-US" sz="1400" spc="-5" dirty="0" err="1">
                <a:solidFill>
                  <a:srgbClr val="78685F"/>
                </a:solidFill>
                <a:latin typeface="Trebuchet MS"/>
                <a:cs typeface="Trebuchet MS"/>
              </a:rPr>
              <a:t>functiile</a:t>
            </a:r>
            <a:endParaRPr sz="1400" dirty="0">
              <a:latin typeface="Trebuchet MS"/>
              <a:cs typeface="Trebuchet MS"/>
            </a:endParaRPr>
          </a:p>
          <a:p>
            <a:pPr marL="156210" marR="425450" indent="-156210">
              <a:lnSpc>
                <a:spcPct val="110000"/>
              </a:lnSpc>
              <a:spcBef>
                <a:spcPts val="595"/>
              </a:spcBef>
              <a:buChar char="•"/>
              <a:tabLst>
                <a:tab pos="156210" algn="l"/>
              </a:tabLst>
            </a:pPr>
            <a:r>
              <a:rPr lang="en-US" sz="1400" spc="-10" dirty="0">
                <a:solidFill>
                  <a:srgbClr val="78685F"/>
                </a:solidFill>
                <a:latin typeface="Trebuchet MS"/>
                <a:cs typeface="Trebuchet MS"/>
              </a:rPr>
              <a:t>profit de </a:t>
            </a:r>
            <a:r>
              <a:rPr lang="en-US" sz="1400" spc="-10" dirty="0" err="1">
                <a:solidFill>
                  <a:srgbClr val="78685F"/>
                </a:solidFill>
                <a:latin typeface="Trebuchet MS"/>
                <a:cs typeface="Trebuchet MS"/>
              </a:rPr>
              <a:t>rutina</a:t>
            </a:r>
            <a:endParaRPr sz="1400" dirty="0">
              <a:latin typeface="Trebuchet MS"/>
              <a:cs typeface="Trebuchet MS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1996059" y="4258436"/>
            <a:ext cx="3757929" cy="14604"/>
          </a:xfrm>
          <a:custGeom>
            <a:avLst/>
            <a:gdLst/>
            <a:ahLst/>
            <a:cxnLst/>
            <a:rect l="l" t="t" r="r" b="b"/>
            <a:pathLst>
              <a:path w="3757929" h="14604">
                <a:moveTo>
                  <a:pt x="0" y="0"/>
                </a:moveTo>
                <a:lnTo>
                  <a:pt x="3757549" y="14224"/>
                </a:lnTo>
              </a:path>
            </a:pathLst>
          </a:custGeom>
          <a:ln w="25145">
            <a:solidFill>
              <a:srgbClr val="9D8D85"/>
            </a:solidFill>
            <a:prstDash val="sys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2995422" y="2857500"/>
            <a:ext cx="914400" cy="428322"/>
          </a:xfrm>
          <a:prstGeom prst="rect">
            <a:avLst/>
          </a:prstGeom>
          <a:solidFill>
            <a:srgbClr val="2DAEA3"/>
          </a:solidFill>
        </p:spPr>
        <p:txBody>
          <a:bodyPr vert="horz" wrap="square" lIns="0" tIns="5080" rIns="0" bIns="0" rtlCol="0">
            <a:spAutoFit/>
          </a:bodyPr>
          <a:lstStyle/>
          <a:p>
            <a:pPr>
              <a:spcBef>
                <a:spcPts val="40"/>
              </a:spcBef>
            </a:pPr>
            <a:endParaRPr sz="135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1400" b="1" spc="-5" dirty="0">
                <a:solidFill>
                  <a:srgbClr val="FFFFFF"/>
                </a:solidFill>
                <a:latin typeface="Trebuchet MS"/>
                <a:cs typeface="Trebuchet MS"/>
              </a:rPr>
              <a:t>A</a:t>
            </a:r>
            <a:endParaRPr sz="1400">
              <a:latin typeface="Trebuchet MS"/>
              <a:cs typeface="Trebuchet MS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990850" y="4552950"/>
            <a:ext cx="914400" cy="428322"/>
          </a:xfrm>
          <a:prstGeom prst="rect">
            <a:avLst/>
          </a:prstGeom>
          <a:solidFill>
            <a:srgbClr val="61C9E2"/>
          </a:solidFill>
        </p:spPr>
        <p:txBody>
          <a:bodyPr vert="horz" wrap="square" lIns="0" tIns="5080" rIns="0" bIns="0" rtlCol="0">
            <a:spAutoFit/>
          </a:bodyPr>
          <a:lstStyle/>
          <a:p>
            <a:pPr>
              <a:spcBef>
                <a:spcPts val="40"/>
              </a:spcBef>
            </a:pPr>
            <a:endParaRPr sz="135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1400" b="1" spc="-5" dirty="0">
                <a:solidFill>
                  <a:srgbClr val="FFFFFF"/>
                </a:solidFill>
                <a:latin typeface="Trebuchet MS"/>
                <a:cs typeface="Trebuchet MS"/>
              </a:rPr>
              <a:t>B</a:t>
            </a:r>
            <a:endParaRPr sz="1400">
              <a:latin typeface="Trebuchet MS"/>
              <a:cs typeface="Trebuchet MS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6238494" y="1823466"/>
            <a:ext cx="4147820" cy="4220210"/>
          </a:xfrm>
          <a:custGeom>
            <a:avLst/>
            <a:gdLst/>
            <a:ahLst/>
            <a:cxnLst/>
            <a:rect l="l" t="t" r="r" b="b"/>
            <a:pathLst>
              <a:path w="4147820" h="4220210">
                <a:moveTo>
                  <a:pt x="0" y="4219956"/>
                </a:moveTo>
                <a:lnTo>
                  <a:pt x="4147565" y="4219956"/>
                </a:lnTo>
                <a:lnTo>
                  <a:pt x="4147565" y="0"/>
                </a:lnTo>
                <a:lnTo>
                  <a:pt x="0" y="0"/>
                </a:lnTo>
                <a:lnTo>
                  <a:pt x="0" y="4219956"/>
                </a:lnTo>
                <a:close/>
              </a:path>
            </a:pathLst>
          </a:custGeom>
          <a:solidFill>
            <a:srgbClr val="EDE8E4"/>
          </a:solidFill>
        </p:spPr>
        <p:txBody>
          <a:bodyPr wrap="square" lIns="0" tIns="0" rIns="0" bIns="0" rtlCol="0"/>
          <a:lstStyle/>
          <a:p>
            <a:r>
              <a:rPr lang="en-US" sz="1400" b="1" spc="-5" dirty="0">
                <a:solidFill>
                  <a:srgbClr val="EC1A3A"/>
                </a:solidFill>
                <a:latin typeface="Trebuchet MS"/>
              </a:rPr>
              <a:t>POST BEPS: </a:t>
            </a:r>
            <a:r>
              <a:rPr lang="en-US" sz="1400" b="1" spc="-5" dirty="0" err="1">
                <a:solidFill>
                  <a:srgbClr val="EC1A3A"/>
                </a:solidFill>
                <a:latin typeface="Trebuchet MS"/>
              </a:rPr>
              <a:t>Ignorarea</a:t>
            </a:r>
            <a:r>
              <a:rPr lang="en-US" sz="1400" b="1" spc="-5" dirty="0">
                <a:solidFill>
                  <a:srgbClr val="EC1A3A"/>
                </a:solidFill>
                <a:latin typeface="Trebuchet MS"/>
              </a:rPr>
              <a:t> </a:t>
            </a:r>
            <a:r>
              <a:rPr lang="en-US" sz="1400" b="1" spc="-5" dirty="0" err="1">
                <a:solidFill>
                  <a:srgbClr val="EC1A3A"/>
                </a:solidFill>
                <a:latin typeface="Trebuchet MS"/>
              </a:rPr>
              <a:t>prevederilor</a:t>
            </a:r>
            <a:r>
              <a:rPr lang="en-US" sz="1400" b="1" spc="-5" dirty="0">
                <a:solidFill>
                  <a:srgbClr val="EC1A3A"/>
                </a:solidFill>
                <a:latin typeface="Trebuchet MS"/>
              </a:rPr>
              <a:t> </a:t>
            </a:r>
            <a:r>
              <a:rPr lang="en-US" sz="1400" b="1" spc="-5" dirty="0" err="1">
                <a:solidFill>
                  <a:srgbClr val="EC1A3A"/>
                </a:solidFill>
                <a:latin typeface="Trebuchet MS"/>
              </a:rPr>
              <a:t>contractuale</a:t>
            </a:r>
            <a:r>
              <a:rPr lang="en-US" sz="1400" b="1" spc="-5" dirty="0">
                <a:solidFill>
                  <a:srgbClr val="EC1A3A"/>
                </a:solidFill>
                <a:latin typeface="Trebuchet MS"/>
              </a:rPr>
              <a:t> de </a:t>
            </a:r>
            <a:r>
              <a:rPr lang="en-US" sz="1400" b="1" spc="-5" dirty="0" err="1">
                <a:solidFill>
                  <a:srgbClr val="EC1A3A"/>
                </a:solidFill>
                <a:latin typeface="Trebuchet MS"/>
              </a:rPr>
              <a:t>alocare</a:t>
            </a:r>
            <a:r>
              <a:rPr lang="en-US" sz="1400" b="1" spc="-5" dirty="0">
                <a:solidFill>
                  <a:srgbClr val="EC1A3A"/>
                </a:solidFill>
                <a:latin typeface="Trebuchet MS"/>
              </a:rPr>
              <a:t> a </a:t>
            </a:r>
            <a:r>
              <a:rPr lang="en-US" sz="1400" b="1" spc="-5" dirty="0" err="1">
                <a:solidFill>
                  <a:srgbClr val="EC1A3A"/>
                </a:solidFill>
                <a:latin typeface="Trebuchet MS"/>
              </a:rPr>
              <a:t>riscurilor</a:t>
            </a:r>
            <a:r>
              <a:rPr lang="en-US" sz="1400" b="1" spc="-5" dirty="0">
                <a:solidFill>
                  <a:srgbClr val="EC1A3A"/>
                </a:solidFill>
                <a:latin typeface="Trebuchet MS"/>
              </a:rPr>
              <a:t>, focus </a:t>
            </a:r>
            <a:r>
              <a:rPr lang="en-US" sz="1400" b="1" spc="-5" dirty="0" err="1">
                <a:solidFill>
                  <a:srgbClr val="EC1A3A"/>
                </a:solidFill>
                <a:latin typeface="Trebuchet MS"/>
              </a:rPr>
              <a:t>pe</a:t>
            </a:r>
            <a:r>
              <a:rPr lang="en-US" sz="1400" b="1" spc="-5" dirty="0">
                <a:solidFill>
                  <a:srgbClr val="EC1A3A"/>
                </a:solidFill>
                <a:latin typeface="Trebuchet MS"/>
              </a:rPr>
              <a:t> </a:t>
            </a:r>
            <a:r>
              <a:rPr lang="en-US" sz="1400" b="1" spc="-5" dirty="0" err="1">
                <a:solidFill>
                  <a:srgbClr val="EC1A3A"/>
                </a:solidFill>
                <a:latin typeface="Trebuchet MS"/>
              </a:rPr>
              <a:t>controlul</a:t>
            </a:r>
            <a:r>
              <a:rPr lang="en-US" sz="1400" b="1" spc="-5" dirty="0">
                <a:solidFill>
                  <a:srgbClr val="EC1A3A"/>
                </a:solidFill>
                <a:latin typeface="Trebuchet MS"/>
              </a:rPr>
              <a:t> </a:t>
            </a:r>
            <a:r>
              <a:rPr lang="en-US" sz="1400" b="1" spc="-5" dirty="0" err="1">
                <a:solidFill>
                  <a:srgbClr val="EC1A3A"/>
                </a:solidFill>
                <a:latin typeface="Trebuchet MS"/>
              </a:rPr>
              <a:t>asupra</a:t>
            </a:r>
            <a:r>
              <a:rPr lang="en-US" sz="1400" b="1" spc="-5" dirty="0">
                <a:solidFill>
                  <a:srgbClr val="EC1A3A"/>
                </a:solidFill>
                <a:latin typeface="Trebuchet MS"/>
              </a:rPr>
              <a:t> </a:t>
            </a:r>
            <a:r>
              <a:rPr lang="en-US" sz="1400" b="1" spc="-5" dirty="0" err="1">
                <a:solidFill>
                  <a:srgbClr val="EC1A3A"/>
                </a:solidFill>
                <a:latin typeface="Trebuchet MS"/>
              </a:rPr>
              <a:t>riscurilor</a:t>
            </a:r>
            <a:r>
              <a:rPr lang="en-US" sz="1400" b="1" spc="-5" dirty="0">
                <a:solidFill>
                  <a:srgbClr val="EC1A3A"/>
                </a:solidFill>
                <a:latin typeface="Trebuchet MS"/>
              </a:rPr>
              <a:t> </a:t>
            </a:r>
            <a:r>
              <a:rPr lang="en-US" sz="1400" b="1" spc="-5" dirty="0" err="1">
                <a:solidFill>
                  <a:srgbClr val="EC1A3A"/>
                </a:solidFill>
                <a:latin typeface="Trebuchet MS"/>
              </a:rPr>
              <a:t>si</a:t>
            </a:r>
            <a:r>
              <a:rPr lang="en-US" sz="1400" b="1" spc="-5" dirty="0">
                <a:solidFill>
                  <a:srgbClr val="EC1A3A"/>
                </a:solidFill>
                <a:latin typeface="Trebuchet MS"/>
              </a:rPr>
              <a:t> </a:t>
            </a:r>
            <a:r>
              <a:rPr lang="en-US" sz="1400" b="1" spc="-5" dirty="0" err="1">
                <a:solidFill>
                  <a:srgbClr val="EC1A3A"/>
                </a:solidFill>
                <a:latin typeface="Trebuchet MS"/>
              </a:rPr>
              <a:t>capacitatea</a:t>
            </a:r>
            <a:r>
              <a:rPr lang="en-US" sz="1400" b="1" spc="-5" dirty="0">
                <a:solidFill>
                  <a:srgbClr val="EC1A3A"/>
                </a:solidFill>
                <a:latin typeface="Trebuchet MS"/>
              </a:rPr>
              <a:t> </a:t>
            </a:r>
            <a:r>
              <a:rPr lang="en-US" sz="1400" b="1" spc="-5" dirty="0" err="1">
                <a:solidFill>
                  <a:srgbClr val="EC1A3A"/>
                </a:solidFill>
                <a:latin typeface="Trebuchet MS"/>
              </a:rPr>
              <a:t>financiara</a:t>
            </a:r>
            <a:r>
              <a:rPr lang="en-US" sz="1400" b="1" spc="-5" dirty="0">
                <a:solidFill>
                  <a:srgbClr val="EC1A3A"/>
                </a:solidFill>
                <a:latin typeface="Trebuchet MS"/>
              </a:rPr>
              <a:t> de a-l </a:t>
            </a:r>
            <a:r>
              <a:rPr lang="en-US" sz="1400" b="1" spc="-5" dirty="0" err="1">
                <a:solidFill>
                  <a:srgbClr val="EC1A3A"/>
                </a:solidFill>
                <a:latin typeface="Trebuchet MS"/>
              </a:rPr>
              <a:t>suporta</a:t>
            </a:r>
            <a:endParaRPr sz="1400" b="1" spc="-5" dirty="0">
              <a:solidFill>
                <a:srgbClr val="EC1A3A"/>
              </a:solidFill>
              <a:latin typeface="Trebuchet MS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8409339" y="4615574"/>
            <a:ext cx="1919354" cy="8515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56210" indent="-156210">
              <a:buChar char="•"/>
              <a:tabLst>
                <a:tab pos="156210" algn="l"/>
              </a:tabLst>
            </a:pPr>
            <a:r>
              <a:rPr lang="en-US" sz="1400" spc="-5" dirty="0" err="1">
                <a:solidFill>
                  <a:srgbClr val="78685F"/>
                </a:solidFill>
                <a:latin typeface="Trebuchet MS"/>
                <a:cs typeface="Trebuchet MS"/>
              </a:rPr>
              <a:t>Controleaza</a:t>
            </a:r>
            <a:r>
              <a:rPr lang="en-US" sz="1400" spc="-5" dirty="0">
                <a:solidFill>
                  <a:srgbClr val="78685F"/>
                </a:solidFill>
                <a:latin typeface="Trebuchet MS"/>
                <a:cs typeface="Trebuchet MS"/>
              </a:rPr>
              <a:t> </a:t>
            </a:r>
            <a:r>
              <a:rPr lang="en-US" sz="1400" spc="-5" dirty="0" err="1">
                <a:solidFill>
                  <a:srgbClr val="78685F"/>
                </a:solidFill>
                <a:latin typeface="Trebuchet MS"/>
                <a:cs typeface="Trebuchet MS"/>
              </a:rPr>
              <a:t>riscurile</a:t>
            </a:r>
            <a:endParaRPr sz="1400" dirty="0">
              <a:latin typeface="Trebuchet MS"/>
              <a:cs typeface="Trebuchet MS"/>
            </a:endParaRPr>
          </a:p>
          <a:p>
            <a:pPr marL="156210" indent="-156210">
              <a:spcBef>
                <a:spcPts val="765"/>
              </a:spcBef>
              <a:buChar char="•"/>
              <a:tabLst>
                <a:tab pos="156210" algn="l"/>
              </a:tabLst>
            </a:pPr>
            <a:r>
              <a:rPr lang="en-US" sz="1400" spc="-5" dirty="0" err="1">
                <a:solidFill>
                  <a:srgbClr val="78685F"/>
                </a:solidFill>
                <a:latin typeface="Trebuchet MS"/>
                <a:cs typeface="Trebuchet MS"/>
              </a:rPr>
              <a:t>Indeplineste</a:t>
            </a:r>
            <a:r>
              <a:rPr lang="en-US" sz="1400" spc="-5" dirty="0">
                <a:solidFill>
                  <a:srgbClr val="78685F"/>
                </a:solidFill>
                <a:latin typeface="Trebuchet MS"/>
                <a:cs typeface="Trebuchet MS"/>
              </a:rPr>
              <a:t> </a:t>
            </a:r>
            <a:r>
              <a:rPr lang="en-US" sz="1400" spc="-5" dirty="0" err="1">
                <a:solidFill>
                  <a:srgbClr val="78685F"/>
                </a:solidFill>
                <a:latin typeface="Trebuchet MS"/>
                <a:cs typeface="Trebuchet MS"/>
              </a:rPr>
              <a:t>functiile</a:t>
            </a:r>
            <a:endParaRPr sz="1400" dirty="0">
              <a:latin typeface="Trebuchet MS"/>
              <a:cs typeface="Trebuchet MS"/>
            </a:endParaRPr>
          </a:p>
          <a:p>
            <a:pPr marL="156210" indent="-156210">
              <a:spcBef>
                <a:spcPts val="765"/>
              </a:spcBef>
              <a:buChar char="•"/>
              <a:tabLst>
                <a:tab pos="156210" algn="l"/>
              </a:tabLst>
            </a:pPr>
            <a:r>
              <a:rPr lang="en-US" sz="1400" spc="-5" dirty="0">
                <a:solidFill>
                  <a:srgbClr val="78685F"/>
                </a:solidFill>
                <a:latin typeface="Trebuchet MS"/>
                <a:cs typeface="Trebuchet MS"/>
              </a:rPr>
              <a:t>Profit </a:t>
            </a:r>
            <a:r>
              <a:rPr lang="en-US" sz="1400" spc="-5" dirty="0" err="1">
                <a:solidFill>
                  <a:srgbClr val="78685F"/>
                </a:solidFill>
                <a:latin typeface="Trebuchet MS"/>
                <a:cs typeface="Trebuchet MS"/>
              </a:rPr>
              <a:t>rezidual</a:t>
            </a:r>
            <a:endParaRPr sz="1400" dirty="0">
              <a:latin typeface="Trebuchet MS"/>
              <a:cs typeface="Trebuchet MS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6420231" y="4253103"/>
            <a:ext cx="3757929" cy="14604"/>
          </a:xfrm>
          <a:custGeom>
            <a:avLst/>
            <a:gdLst/>
            <a:ahLst/>
            <a:cxnLst/>
            <a:rect l="l" t="t" r="r" b="b"/>
            <a:pathLst>
              <a:path w="3757929" h="14604">
                <a:moveTo>
                  <a:pt x="0" y="0"/>
                </a:moveTo>
                <a:lnTo>
                  <a:pt x="3757549" y="14351"/>
                </a:lnTo>
              </a:path>
            </a:pathLst>
          </a:custGeom>
          <a:ln w="25146">
            <a:solidFill>
              <a:srgbClr val="9D8D85"/>
            </a:solidFill>
            <a:prstDash val="sys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7306055" y="2852928"/>
            <a:ext cx="914400" cy="427681"/>
          </a:xfrm>
          <a:prstGeom prst="rect">
            <a:avLst/>
          </a:prstGeom>
          <a:solidFill>
            <a:srgbClr val="61C9E2"/>
          </a:solidFill>
        </p:spPr>
        <p:txBody>
          <a:bodyPr vert="horz" wrap="square" lIns="0" tIns="4445" rIns="0" bIns="0" rtlCol="0">
            <a:spAutoFit/>
          </a:bodyPr>
          <a:lstStyle/>
          <a:p>
            <a:pPr>
              <a:spcBef>
                <a:spcPts val="35"/>
              </a:spcBef>
            </a:pPr>
            <a:endParaRPr sz="1350">
              <a:latin typeface="Times New Roman"/>
              <a:cs typeface="Times New Roman"/>
            </a:endParaRPr>
          </a:p>
          <a:p>
            <a:pPr algn="ctr">
              <a:spcBef>
                <a:spcPts val="5"/>
              </a:spcBef>
            </a:pPr>
            <a:r>
              <a:rPr sz="1400" b="1" spc="-5" dirty="0">
                <a:solidFill>
                  <a:srgbClr val="FFFFFF"/>
                </a:solidFill>
                <a:latin typeface="Trebuchet MS"/>
                <a:cs typeface="Trebuchet MS"/>
              </a:rPr>
              <a:t>A</a:t>
            </a:r>
            <a:endParaRPr sz="1400">
              <a:latin typeface="Trebuchet MS"/>
              <a:cs typeface="Trebuchet MS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7306055" y="4552950"/>
            <a:ext cx="914400" cy="428322"/>
          </a:xfrm>
          <a:prstGeom prst="rect">
            <a:avLst/>
          </a:prstGeom>
          <a:solidFill>
            <a:srgbClr val="2DAEA3"/>
          </a:solidFill>
        </p:spPr>
        <p:txBody>
          <a:bodyPr vert="horz" wrap="square" lIns="0" tIns="5080" rIns="0" bIns="0" rtlCol="0">
            <a:spAutoFit/>
          </a:bodyPr>
          <a:lstStyle/>
          <a:p>
            <a:pPr>
              <a:spcBef>
                <a:spcPts val="40"/>
              </a:spcBef>
            </a:pPr>
            <a:endParaRPr sz="135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1400" b="1" spc="-5" dirty="0">
                <a:solidFill>
                  <a:srgbClr val="FFFFFF"/>
                </a:solidFill>
                <a:latin typeface="Trebuchet MS"/>
                <a:cs typeface="Trebuchet MS"/>
              </a:rPr>
              <a:t>B</a:t>
            </a:r>
            <a:endParaRPr sz="1400">
              <a:latin typeface="Trebuchet MS"/>
              <a:cs typeface="Trebuchet MS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6302246" y="2699705"/>
            <a:ext cx="4026447" cy="15973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44750" marR="24765" indent="-156210">
              <a:lnSpc>
                <a:spcPct val="110000"/>
              </a:lnSpc>
              <a:spcBef>
                <a:spcPts val="600"/>
              </a:spcBef>
              <a:buChar char="•"/>
              <a:tabLst>
                <a:tab pos="2444750" algn="l"/>
              </a:tabLst>
            </a:pPr>
            <a:r>
              <a:rPr lang="en-US" sz="1400" spc="-5" dirty="0" err="1">
                <a:solidFill>
                  <a:srgbClr val="78685F"/>
                </a:solidFill>
                <a:latin typeface="Trebuchet MS"/>
                <a:cs typeface="Trebuchet MS"/>
              </a:rPr>
              <a:t>Detine</a:t>
            </a:r>
            <a:r>
              <a:rPr lang="en-US" sz="1400" spc="-5" dirty="0">
                <a:solidFill>
                  <a:srgbClr val="78685F"/>
                </a:solidFill>
                <a:latin typeface="Trebuchet MS"/>
                <a:cs typeface="Trebuchet MS"/>
              </a:rPr>
              <a:t> </a:t>
            </a:r>
            <a:r>
              <a:rPr lang="en-US" sz="1400" spc="-5" dirty="0" err="1">
                <a:solidFill>
                  <a:srgbClr val="78685F"/>
                </a:solidFill>
                <a:latin typeface="Trebuchet MS"/>
                <a:cs typeface="Trebuchet MS"/>
              </a:rPr>
              <a:t>proprietati</a:t>
            </a:r>
            <a:r>
              <a:rPr lang="en-US" sz="1400" spc="-5" dirty="0">
                <a:solidFill>
                  <a:srgbClr val="78685F"/>
                </a:solidFill>
                <a:latin typeface="Trebuchet MS"/>
                <a:cs typeface="Trebuchet MS"/>
              </a:rPr>
              <a:t> </a:t>
            </a:r>
            <a:r>
              <a:rPr lang="en-US" sz="1400" spc="-5" dirty="0" err="1">
                <a:solidFill>
                  <a:srgbClr val="78685F"/>
                </a:solidFill>
                <a:latin typeface="Trebuchet MS"/>
                <a:cs typeface="Trebuchet MS"/>
              </a:rPr>
              <a:t>intelectuale</a:t>
            </a:r>
            <a:endParaRPr sz="1400" dirty="0">
              <a:latin typeface="Trebuchet MS"/>
              <a:cs typeface="Trebuchet MS"/>
            </a:endParaRPr>
          </a:p>
          <a:p>
            <a:pPr marL="2444750" indent="-156210">
              <a:spcBef>
                <a:spcPts val="765"/>
              </a:spcBef>
              <a:buChar char="•"/>
              <a:tabLst>
                <a:tab pos="2444750" algn="l"/>
              </a:tabLst>
            </a:pPr>
            <a:r>
              <a:rPr lang="en-US" sz="1400" spc="-5" dirty="0" err="1">
                <a:solidFill>
                  <a:srgbClr val="78685F"/>
                </a:solidFill>
                <a:latin typeface="Trebuchet MS"/>
                <a:cs typeface="Trebuchet MS"/>
              </a:rPr>
              <a:t>Asuma</a:t>
            </a:r>
            <a:r>
              <a:rPr lang="en-US" sz="1400" spc="-5" dirty="0">
                <a:solidFill>
                  <a:srgbClr val="78685F"/>
                </a:solidFill>
                <a:latin typeface="Trebuchet MS"/>
                <a:cs typeface="Trebuchet MS"/>
              </a:rPr>
              <a:t> </a:t>
            </a:r>
            <a:r>
              <a:rPr lang="en-US" sz="1400" spc="-5" dirty="0" err="1">
                <a:solidFill>
                  <a:srgbClr val="78685F"/>
                </a:solidFill>
                <a:latin typeface="Trebuchet MS"/>
                <a:cs typeface="Trebuchet MS"/>
              </a:rPr>
              <a:t>riscurile</a:t>
            </a:r>
            <a:endParaRPr lang="en-US" sz="1400" spc="-5" dirty="0">
              <a:solidFill>
                <a:srgbClr val="78685F"/>
              </a:solidFill>
              <a:latin typeface="Trebuchet MS"/>
              <a:cs typeface="Trebuchet MS"/>
            </a:endParaRPr>
          </a:p>
          <a:p>
            <a:pPr marL="2288540">
              <a:spcBef>
                <a:spcPts val="765"/>
              </a:spcBef>
              <a:tabLst>
                <a:tab pos="2444750" algn="l"/>
              </a:tabLst>
            </a:pPr>
            <a:r>
              <a:rPr lang="en-US" sz="1400" spc="-5" dirty="0">
                <a:solidFill>
                  <a:srgbClr val="78685F"/>
                </a:solidFill>
                <a:latin typeface="Trebuchet MS"/>
                <a:cs typeface="Trebuchet MS"/>
              </a:rPr>
              <a:t>(contractual)</a:t>
            </a:r>
            <a:endParaRPr sz="1400" dirty="0">
              <a:latin typeface="Trebuchet MS"/>
              <a:cs typeface="Trebuchet MS"/>
            </a:endParaRPr>
          </a:p>
          <a:p>
            <a:pPr marL="2444750" indent="-156210">
              <a:lnSpc>
                <a:spcPts val="1475"/>
              </a:lnSpc>
              <a:spcBef>
                <a:spcPts val="765"/>
              </a:spcBef>
              <a:buChar char="•"/>
              <a:tabLst>
                <a:tab pos="2444750" algn="l"/>
              </a:tabLst>
            </a:pPr>
            <a:r>
              <a:rPr lang="en-US" sz="1400" spc="-5" dirty="0">
                <a:solidFill>
                  <a:srgbClr val="78685F"/>
                </a:solidFill>
                <a:latin typeface="Trebuchet MS"/>
                <a:cs typeface="Trebuchet MS"/>
              </a:rPr>
              <a:t>Profit de </a:t>
            </a:r>
            <a:r>
              <a:rPr lang="en-US" sz="1400" spc="-5" dirty="0" err="1">
                <a:solidFill>
                  <a:srgbClr val="78685F"/>
                </a:solidFill>
                <a:latin typeface="Trebuchet MS"/>
                <a:cs typeface="Trebuchet MS"/>
              </a:rPr>
              <a:t>rutina</a:t>
            </a:r>
            <a:endParaRPr sz="1400" dirty="0">
              <a:latin typeface="Trebuchet MS"/>
              <a:cs typeface="Trebuchet MS"/>
            </a:endParaRPr>
          </a:p>
          <a:p>
            <a:pPr marL="172720">
              <a:lnSpc>
                <a:spcPts val="1475"/>
              </a:lnSpc>
            </a:pPr>
            <a:endParaRPr sz="1400" dirty="0">
              <a:latin typeface="Trebuchet MS"/>
              <a:cs typeface="Trebuchet MS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3874389" y="3756279"/>
            <a:ext cx="1879600" cy="497205"/>
          </a:xfrm>
          <a:custGeom>
            <a:avLst/>
            <a:gdLst/>
            <a:ahLst/>
            <a:cxnLst/>
            <a:rect l="l" t="t" r="r" b="b"/>
            <a:pathLst>
              <a:path w="1879600" h="497204">
                <a:moveTo>
                  <a:pt x="0" y="248412"/>
                </a:moveTo>
                <a:lnTo>
                  <a:pt x="11167" y="210002"/>
                </a:lnTo>
                <a:lnTo>
                  <a:pt x="43554" y="173444"/>
                </a:lnTo>
                <a:lnTo>
                  <a:pt x="95492" y="139181"/>
                </a:lnTo>
                <a:lnTo>
                  <a:pt x="165308" y="107655"/>
                </a:lnTo>
                <a:lnTo>
                  <a:pt x="206399" y="93057"/>
                </a:lnTo>
                <a:lnTo>
                  <a:pt x="251334" y="79309"/>
                </a:lnTo>
                <a:lnTo>
                  <a:pt x="299902" y="66466"/>
                </a:lnTo>
                <a:lnTo>
                  <a:pt x="351897" y="54584"/>
                </a:lnTo>
                <a:lnTo>
                  <a:pt x="407108" y="43717"/>
                </a:lnTo>
                <a:lnTo>
                  <a:pt x="465327" y="33923"/>
                </a:lnTo>
                <a:lnTo>
                  <a:pt x="526346" y="25254"/>
                </a:lnTo>
                <a:lnTo>
                  <a:pt x="589955" y="17768"/>
                </a:lnTo>
                <a:lnTo>
                  <a:pt x="655945" y="11519"/>
                </a:lnTo>
                <a:lnTo>
                  <a:pt x="724108" y="6562"/>
                </a:lnTo>
                <a:lnTo>
                  <a:pt x="794235" y="2953"/>
                </a:lnTo>
                <a:lnTo>
                  <a:pt x="866117" y="747"/>
                </a:lnTo>
                <a:lnTo>
                  <a:pt x="939546" y="0"/>
                </a:lnTo>
                <a:lnTo>
                  <a:pt x="1012974" y="747"/>
                </a:lnTo>
                <a:lnTo>
                  <a:pt x="1084856" y="2953"/>
                </a:lnTo>
                <a:lnTo>
                  <a:pt x="1154983" y="6562"/>
                </a:lnTo>
                <a:lnTo>
                  <a:pt x="1223146" y="11519"/>
                </a:lnTo>
                <a:lnTo>
                  <a:pt x="1289136" y="17768"/>
                </a:lnTo>
                <a:lnTo>
                  <a:pt x="1352745" y="25254"/>
                </a:lnTo>
                <a:lnTo>
                  <a:pt x="1413764" y="33923"/>
                </a:lnTo>
                <a:lnTo>
                  <a:pt x="1471983" y="43717"/>
                </a:lnTo>
                <a:lnTo>
                  <a:pt x="1527194" y="54584"/>
                </a:lnTo>
                <a:lnTo>
                  <a:pt x="1579189" y="66466"/>
                </a:lnTo>
                <a:lnTo>
                  <a:pt x="1627757" y="79309"/>
                </a:lnTo>
                <a:lnTo>
                  <a:pt x="1672692" y="93057"/>
                </a:lnTo>
                <a:lnTo>
                  <a:pt x="1713783" y="107655"/>
                </a:lnTo>
                <a:lnTo>
                  <a:pt x="1750822" y="123048"/>
                </a:lnTo>
                <a:lnTo>
                  <a:pt x="1811907" y="155998"/>
                </a:lnTo>
                <a:lnTo>
                  <a:pt x="1854279" y="191464"/>
                </a:lnTo>
                <a:lnTo>
                  <a:pt x="1876265" y="229003"/>
                </a:lnTo>
                <a:lnTo>
                  <a:pt x="1879091" y="248412"/>
                </a:lnTo>
                <a:lnTo>
                  <a:pt x="1876265" y="267820"/>
                </a:lnTo>
                <a:lnTo>
                  <a:pt x="1854279" y="305359"/>
                </a:lnTo>
                <a:lnTo>
                  <a:pt x="1811907" y="340825"/>
                </a:lnTo>
                <a:lnTo>
                  <a:pt x="1750822" y="373775"/>
                </a:lnTo>
                <a:lnTo>
                  <a:pt x="1713783" y="389168"/>
                </a:lnTo>
                <a:lnTo>
                  <a:pt x="1672692" y="403766"/>
                </a:lnTo>
                <a:lnTo>
                  <a:pt x="1627757" y="417514"/>
                </a:lnTo>
                <a:lnTo>
                  <a:pt x="1579189" y="430357"/>
                </a:lnTo>
                <a:lnTo>
                  <a:pt x="1527194" y="442239"/>
                </a:lnTo>
                <a:lnTo>
                  <a:pt x="1471983" y="453106"/>
                </a:lnTo>
                <a:lnTo>
                  <a:pt x="1413764" y="462900"/>
                </a:lnTo>
                <a:lnTo>
                  <a:pt x="1352745" y="471569"/>
                </a:lnTo>
                <a:lnTo>
                  <a:pt x="1289136" y="479055"/>
                </a:lnTo>
                <a:lnTo>
                  <a:pt x="1223146" y="485304"/>
                </a:lnTo>
                <a:lnTo>
                  <a:pt x="1154983" y="490261"/>
                </a:lnTo>
                <a:lnTo>
                  <a:pt x="1084856" y="493870"/>
                </a:lnTo>
                <a:lnTo>
                  <a:pt x="1012974" y="496076"/>
                </a:lnTo>
                <a:lnTo>
                  <a:pt x="939546" y="496824"/>
                </a:lnTo>
                <a:lnTo>
                  <a:pt x="866117" y="496076"/>
                </a:lnTo>
                <a:lnTo>
                  <a:pt x="794235" y="493870"/>
                </a:lnTo>
                <a:lnTo>
                  <a:pt x="724108" y="490261"/>
                </a:lnTo>
                <a:lnTo>
                  <a:pt x="655945" y="485304"/>
                </a:lnTo>
                <a:lnTo>
                  <a:pt x="589955" y="479055"/>
                </a:lnTo>
                <a:lnTo>
                  <a:pt x="526346" y="471569"/>
                </a:lnTo>
                <a:lnTo>
                  <a:pt x="465328" y="462900"/>
                </a:lnTo>
                <a:lnTo>
                  <a:pt x="407108" y="453106"/>
                </a:lnTo>
                <a:lnTo>
                  <a:pt x="351897" y="442239"/>
                </a:lnTo>
                <a:lnTo>
                  <a:pt x="299902" y="430357"/>
                </a:lnTo>
                <a:lnTo>
                  <a:pt x="251334" y="417514"/>
                </a:lnTo>
                <a:lnTo>
                  <a:pt x="206399" y="403766"/>
                </a:lnTo>
                <a:lnTo>
                  <a:pt x="165308" y="389168"/>
                </a:lnTo>
                <a:lnTo>
                  <a:pt x="128270" y="373775"/>
                </a:lnTo>
                <a:lnTo>
                  <a:pt x="67184" y="340825"/>
                </a:lnTo>
                <a:lnTo>
                  <a:pt x="24812" y="305359"/>
                </a:lnTo>
                <a:lnTo>
                  <a:pt x="2826" y="267820"/>
                </a:lnTo>
                <a:lnTo>
                  <a:pt x="0" y="248412"/>
                </a:lnTo>
                <a:close/>
              </a:path>
            </a:pathLst>
          </a:custGeom>
          <a:ln w="25146">
            <a:solidFill>
              <a:srgbClr val="EC1A3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8351718" y="4818790"/>
            <a:ext cx="1976975" cy="855328"/>
          </a:xfrm>
          <a:custGeom>
            <a:avLst/>
            <a:gdLst/>
            <a:ahLst/>
            <a:cxnLst/>
            <a:rect l="l" t="t" r="r" b="b"/>
            <a:pathLst>
              <a:path w="1729740" h="490220">
                <a:moveTo>
                  <a:pt x="0" y="244983"/>
                </a:moveTo>
                <a:lnTo>
                  <a:pt x="11319" y="205256"/>
                </a:lnTo>
                <a:lnTo>
                  <a:pt x="44092" y="167566"/>
                </a:lnTo>
                <a:lnTo>
                  <a:pt x="96536" y="132419"/>
                </a:lnTo>
                <a:lnTo>
                  <a:pt x="166871" y="100318"/>
                </a:lnTo>
                <a:lnTo>
                  <a:pt x="208192" y="85569"/>
                </a:lnTo>
                <a:lnTo>
                  <a:pt x="253317" y="71770"/>
                </a:lnTo>
                <a:lnTo>
                  <a:pt x="302024" y="58986"/>
                </a:lnTo>
                <a:lnTo>
                  <a:pt x="354092" y="47280"/>
                </a:lnTo>
                <a:lnTo>
                  <a:pt x="409296" y="36714"/>
                </a:lnTo>
                <a:lnTo>
                  <a:pt x="467415" y="27353"/>
                </a:lnTo>
                <a:lnTo>
                  <a:pt x="528226" y="19258"/>
                </a:lnTo>
                <a:lnTo>
                  <a:pt x="591507" y="12493"/>
                </a:lnTo>
                <a:lnTo>
                  <a:pt x="657034" y="7122"/>
                </a:lnTo>
                <a:lnTo>
                  <a:pt x="724585" y="3207"/>
                </a:lnTo>
                <a:lnTo>
                  <a:pt x="793938" y="812"/>
                </a:lnTo>
                <a:lnTo>
                  <a:pt x="864869" y="0"/>
                </a:lnTo>
                <a:lnTo>
                  <a:pt x="935801" y="812"/>
                </a:lnTo>
                <a:lnTo>
                  <a:pt x="1005154" y="3207"/>
                </a:lnTo>
                <a:lnTo>
                  <a:pt x="1072705" y="7122"/>
                </a:lnTo>
                <a:lnTo>
                  <a:pt x="1138232" y="12493"/>
                </a:lnTo>
                <a:lnTo>
                  <a:pt x="1201513" y="19258"/>
                </a:lnTo>
                <a:lnTo>
                  <a:pt x="1262324" y="27353"/>
                </a:lnTo>
                <a:lnTo>
                  <a:pt x="1320443" y="36714"/>
                </a:lnTo>
                <a:lnTo>
                  <a:pt x="1375647" y="47280"/>
                </a:lnTo>
                <a:lnTo>
                  <a:pt x="1427715" y="58986"/>
                </a:lnTo>
                <a:lnTo>
                  <a:pt x="1476422" y="71770"/>
                </a:lnTo>
                <a:lnTo>
                  <a:pt x="1521547" y="85569"/>
                </a:lnTo>
                <a:lnTo>
                  <a:pt x="1562868" y="100318"/>
                </a:lnTo>
                <a:lnTo>
                  <a:pt x="1600160" y="115956"/>
                </a:lnTo>
                <a:lnTo>
                  <a:pt x="1661773" y="149643"/>
                </a:lnTo>
                <a:lnTo>
                  <a:pt x="1704604" y="186125"/>
                </a:lnTo>
                <a:lnTo>
                  <a:pt x="1726872" y="224896"/>
                </a:lnTo>
                <a:lnTo>
                  <a:pt x="1729739" y="244983"/>
                </a:lnTo>
                <a:lnTo>
                  <a:pt x="1726872" y="265069"/>
                </a:lnTo>
                <a:lnTo>
                  <a:pt x="1704604" y="303840"/>
                </a:lnTo>
                <a:lnTo>
                  <a:pt x="1661773" y="340322"/>
                </a:lnTo>
                <a:lnTo>
                  <a:pt x="1600160" y="374009"/>
                </a:lnTo>
                <a:lnTo>
                  <a:pt x="1562868" y="389647"/>
                </a:lnTo>
                <a:lnTo>
                  <a:pt x="1521547" y="404396"/>
                </a:lnTo>
                <a:lnTo>
                  <a:pt x="1476422" y="418195"/>
                </a:lnTo>
                <a:lnTo>
                  <a:pt x="1427715" y="430979"/>
                </a:lnTo>
                <a:lnTo>
                  <a:pt x="1375647" y="442685"/>
                </a:lnTo>
                <a:lnTo>
                  <a:pt x="1320443" y="453251"/>
                </a:lnTo>
                <a:lnTo>
                  <a:pt x="1262324" y="462612"/>
                </a:lnTo>
                <a:lnTo>
                  <a:pt x="1201513" y="470707"/>
                </a:lnTo>
                <a:lnTo>
                  <a:pt x="1138232" y="477472"/>
                </a:lnTo>
                <a:lnTo>
                  <a:pt x="1072705" y="482843"/>
                </a:lnTo>
                <a:lnTo>
                  <a:pt x="1005154" y="486758"/>
                </a:lnTo>
                <a:lnTo>
                  <a:pt x="935801" y="489153"/>
                </a:lnTo>
                <a:lnTo>
                  <a:pt x="864869" y="489966"/>
                </a:lnTo>
                <a:lnTo>
                  <a:pt x="793938" y="489153"/>
                </a:lnTo>
                <a:lnTo>
                  <a:pt x="724585" y="486758"/>
                </a:lnTo>
                <a:lnTo>
                  <a:pt x="657034" y="482843"/>
                </a:lnTo>
                <a:lnTo>
                  <a:pt x="591507" y="477472"/>
                </a:lnTo>
                <a:lnTo>
                  <a:pt x="528226" y="470707"/>
                </a:lnTo>
                <a:lnTo>
                  <a:pt x="467415" y="462612"/>
                </a:lnTo>
                <a:lnTo>
                  <a:pt x="409296" y="453251"/>
                </a:lnTo>
                <a:lnTo>
                  <a:pt x="354092" y="442685"/>
                </a:lnTo>
                <a:lnTo>
                  <a:pt x="302024" y="430979"/>
                </a:lnTo>
                <a:lnTo>
                  <a:pt x="253317" y="418195"/>
                </a:lnTo>
                <a:lnTo>
                  <a:pt x="208192" y="404396"/>
                </a:lnTo>
                <a:lnTo>
                  <a:pt x="166871" y="389647"/>
                </a:lnTo>
                <a:lnTo>
                  <a:pt x="129579" y="374009"/>
                </a:lnTo>
                <a:lnTo>
                  <a:pt x="67966" y="340322"/>
                </a:lnTo>
                <a:lnTo>
                  <a:pt x="25135" y="303840"/>
                </a:lnTo>
                <a:lnTo>
                  <a:pt x="2867" y="265069"/>
                </a:lnTo>
                <a:lnTo>
                  <a:pt x="0" y="244983"/>
                </a:lnTo>
                <a:close/>
              </a:path>
            </a:pathLst>
          </a:custGeom>
          <a:ln w="25145">
            <a:solidFill>
              <a:srgbClr val="EC1A3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 txBox="1">
            <a:spLocks noGrp="1"/>
          </p:cNvSpPr>
          <p:nvPr>
            <p:ph type="sldNum" sz="quarter" idx="7"/>
          </p:nvPr>
        </p:nvSpPr>
        <p:spPr>
          <a:xfrm>
            <a:off x="14679507" y="6631324"/>
            <a:ext cx="262467" cy="189154"/>
          </a:xfrm>
          <a:prstGeom prst="rect">
            <a:avLst/>
          </a:prstGeom>
        </p:spPr>
        <p:txBody>
          <a:bodyPr vert="horz" wrap="square" lIns="0" tIns="34925" rIns="0" bIns="0" rtlCol="0">
            <a:spAutoFit/>
          </a:bodyPr>
          <a:lstStyle/>
          <a:p>
            <a:pPr marL="25400">
              <a:spcBef>
                <a:spcPts val="275"/>
              </a:spcBef>
            </a:pPr>
            <a:fld id="{81D60167-4931-47E6-BA6A-407CBD079E47}" type="slidenum">
              <a:rPr dirty="0"/>
              <a:pPr marL="25400">
                <a:spcBef>
                  <a:spcPts val="275"/>
                </a:spcBef>
              </a:pPr>
              <a:t>22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99018851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798574" y="649732"/>
            <a:ext cx="8479664" cy="116955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/>
            <a:r>
              <a:rPr lang="en-US" sz="2800" spc="-5" dirty="0">
                <a:solidFill>
                  <a:srgbClr val="EC1A3A"/>
                </a:solidFill>
              </a:rPr>
              <a:t>BEPS – PRETURI DE TRANSFER </a:t>
            </a:r>
            <a:r>
              <a:rPr lang="en-US" sz="2800" dirty="0">
                <a:solidFill>
                  <a:srgbClr val="EC1A3A"/>
                </a:solidFill>
              </a:rPr>
              <a:t>&amp; RESTRUCTURARE</a:t>
            </a:r>
            <a:br>
              <a:rPr lang="en-US" sz="2800" dirty="0"/>
            </a:br>
            <a:r>
              <a:rPr lang="en-US" sz="2400" spc="-5" dirty="0">
                <a:solidFill>
                  <a:srgbClr val="2DAEA3"/>
                </a:solidFill>
              </a:rPr>
              <a:t>SUBSTANTA ECONOMICA SI RESTRUCTURARE</a:t>
            </a:r>
            <a:br>
              <a:rPr lang="en-US" sz="2400" spc="-5" dirty="0">
                <a:solidFill>
                  <a:srgbClr val="2DAEA3"/>
                </a:solidFill>
              </a:rPr>
            </a:br>
            <a:r>
              <a:rPr lang="en-US" sz="2400" spc="-5" dirty="0">
                <a:solidFill>
                  <a:srgbClr val="2DAEA3"/>
                </a:solidFill>
              </a:rPr>
              <a:t>TRANSFORMARE</a:t>
            </a:r>
            <a:endParaRPr sz="2400" dirty="0"/>
          </a:p>
        </p:txBody>
      </p:sp>
      <p:sp>
        <p:nvSpPr>
          <p:cNvPr id="5" name="object 5"/>
          <p:cNvSpPr txBox="1"/>
          <p:nvPr/>
        </p:nvSpPr>
        <p:spPr>
          <a:xfrm>
            <a:off x="1155940" y="3713213"/>
            <a:ext cx="4074808" cy="553998"/>
          </a:xfrm>
          <a:prstGeom prst="rect">
            <a:avLst/>
          </a:prstGeom>
          <a:solidFill>
            <a:srgbClr val="2DAEA3"/>
          </a:solidFill>
        </p:spPr>
        <p:txBody>
          <a:bodyPr vert="horz" wrap="square" lIns="0" tIns="0" rIns="0" bIns="0" rtlCol="0" anchor="ctr">
            <a:spAutoFit/>
          </a:bodyPr>
          <a:lstStyle/>
          <a:p>
            <a:r>
              <a:rPr lang="en-US" b="1" kern="0" spc="-5" dirty="0" err="1">
                <a:solidFill>
                  <a:srgbClr val="FFFFFF"/>
                </a:solidFill>
                <a:latin typeface="Trebuchet MS"/>
              </a:rPr>
              <a:t>Testare</a:t>
            </a:r>
            <a:r>
              <a:rPr lang="en-US" b="1" kern="0" spc="-5" dirty="0">
                <a:solidFill>
                  <a:srgbClr val="FFFFFF"/>
                </a:solidFill>
                <a:latin typeface="Trebuchet MS"/>
              </a:rPr>
              <a:t> </a:t>
            </a:r>
          </a:p>
          <a:p>
            <a:r>
              <a:rPr lang="en-US" b="1" kern="0" spc="-5" dirty="0" err="1">
                <a:solidFill>
                  <a:srgbClr val="FFFFFF"/>
                </a:solidFill>
                <a:latin typeface="Trebuchet MS"/>
              </a:rPr>
              <a:t>Preturi</a:t>
            </a:r>
            <a:r>
              <a:rPr lang="en-US" b="1" kern="0" spc="-5" dirty="0">
                <a:solidFill>
                  <a:srgbClr val="FFFFFF"/>
                </a:solidFill>
                <a:latin typeface="Trebuchet MS"/>
              </a:rPr>
              <a:t> de transfer vs </a:t>
            </a:r>
            <a:r>
              <a:rPr lang="en-US" b="1" kern="0" spc="-5" dirty="0" err="1">
                <a:solidFill>
                  <a:srgbClr val="FFFFFF"/>
                </a:solidFill>
                <a:latin typeface="Trebuchet MS"/>
              </a:rPr>
              <a:t>Pret</a:t>
            </a:r>
            <a:r>
              <a:rPr lang="en-US" b="1" kern="0" spc="-5" dirty="0">
                <a:solidFill>
                  <a:srgbClr val="FFFFFF"/>
                </a:solidFill>
                <a:latin typeface="Trebuchet MS"/>
              </a:rPr>
              <a:t> de </a:t>
            </a:r>
            <a:r>
              <a:rPr lang="en-US" b="1" kern="0" spc="-5" dirty="0" err="1">
                <a:solidFill>
                  <a:srgbClr val="FFFFFF"/>
                </a:solidFill>
                <a:latin typeface="Trebuchet MS"/>
              </a:rPr>
              <a:t>piata</a:t>
            </a:r>
            <a:endParaRPr b="1" kern="0" spc="-5" dirty="0">
              <a:solidFill>
                <a:srgbClr val="FFFFFF"/>
              </a:solidFill>
              <a:latin typeface="Trebuchet MS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999732" y="2737867"/>
            <a:ext cx="3938562" cy="2096728"/>
          </a:xfrm>
          <a:prstGeom prst="rect">
            <a:avLst/>
          </a:prstGeom>
          <a:solidFill>
            <a:srgbClr val="EC1A3A"/>
          </a:solidFill>
        </p:spPr>
        <p:txBody>
          <a:bodyPr vert="horz" wrap="square" lIns="0" tIns="3810" rIns="0" bIns="0" rtlCol="0">
            <a:spAutoFit/>
          </a:bodyPr>
          <a:lstStyle/>
          <a:p>
            <a:pPr>
              <a:spcBef>
                <a:spcPts val="30"/>
              </a:spcBef>
            </a:pPr>
            <a:endParaRPr sz="1700" kern="0" dirty="0">
              <a:solidFill>
                <a:sysClr val="windowText" lastClr="000000"/>
              </a:solidFill>
              <a:latin typeface="Times New Roman"/>
              <a:cs typeface="Times New Roman"/>
            </a:endParaRPr>
          </a:p>
          <a:p>
            <a:pPr marL="1270" algn="ctr"/>
            <a:r>
              <a:rPr lang="en-US" b="1" kern="0" dirty="0">
                <a:solidFill>
                  <a:srgbClr val="FFFFFF"/>
                </a:solidFill>
                <a:latin typeface="Trebuchet MS"/>
                <a:cs typeface="Trebuchet MS"/>
              </a:rPr>
              <a:t>COROBORARE</a:t>
            </a:r>
            <a:endParaRPr kern="0" dirty="0">
              <a:solidFill>
                <a:sysClr val="windowText" lastClr="000000"/>
              </a:solidFill>
              <a:latin typeface="Trebuchet MS"/>
              <a:cs typeface="Trebuchet MS"/>
            </a:endParaRPr>
          </a:p>
          <a:p>
            <a:pPr>
              <a:spcBef>
                <a:spcPts val="20"/>
              </a:spcBef>
            </a:pPr>
            <a:endParaRPr sz="2900" kern="0" dirty="0">
              <a:solidFill>
                <a:sysClr val="windowText" lastClr="000000"/>
              </a:solidFill>
              <a:latin typeface="Times New Roman"/>
              <a:cs typeface="Times New Roman"/>
            </a:endParaRPr>
          </a:p>
          <a:p>
            <a:r>
              <a:rPr lang="en-US" b="1" kern="0" spc="-5" dirty="0" err="1">
                <a:solidFill>
                  <a:srgbClr val="FFFFFF"/>
                </a:solidFill>
                <a:latin typeface="Trebuchet MS"/>
              </a:rPr>
              <a:t>Preturi</a:t>
            </a:r>
            <a:r>
              <a:rPr lang="en-US" b="1" kern="0" spc="-5" dirty="0">
                <a:solidFill>
                  <a:srgbClr val="FFFFFF"/>
                </a:solidFill>
                <a:latin typeface="Trebuchet MS"/>
              </a:rPr>
              <a:t> de transfer vs </a:t>
            </a:r>
            <a:r>
              <a:rPr lang="en-US" b="1" kern="0" spc="-5" dirty="0" err="1">
                <a:solidFill>
                  <a:srgbClr val="FFFFFF"/>
                </a:solidFill>
                <a:latin typeface="Trebuchet MS"/>
              </a:rPr>
              <a:t>Pret</a:t>
            </a:r>
            <a:r>
              <a:rPr lang="en-US" b="1" kern="0" spc="-5" dirty="0">
                <a:solidFill>
                  <a:srgbClr val="FFFFFF"/>
                </a:solidFill>
                <a:latin typeface="Trebuchet MS"/>
              </a:rPr>
              <a:t> de </a:t>
            </a:r>
            <a:r>
              <a:rPr lang="en-US" b="1" kern="0" spc="-5" dirty="0" err="1">
                <a:solidFill>
                  <a:srgbClr val="FFFFFF"/>
                </a:solidFill>
                <a:latin typeface="Trebuchet MS"/>
              </a:rPr>
              <a:t>piata</a:t>
            </a:r>
            <a:endParaRPr lang="en-US" b="1" kern="0" spc="-5" dirty="0">
              <a:solidFill>
                <a:srgbClr val="FFFFFF"/>
              </a:solidFill>
              <a:latin typeface="Trebuchet MS"/>
            </a:endParaRPr>
          </a:p>
          <a:p>
            <a:pPr marL="635" algn="ctr"/>
            <a:r>
              <a:rPr b="1" kern="0" dirty="0">
                <a:solidFill>
                  <a:srgbClr val="FFFFFF"/>
                </a:solidFill>
                <a:latin typeface="Trebuchet MS"/>
                <a:cs typeface="Trebuchet MS"/>
              </a:rPr>
              <a:t>+</a:t>
            </a:r>
            <a:endParaRPr lang="en-US" kern="0" dirty="0">
              <a:solidFill>
                <a:sysClr val="windowText" lastClr="000000"/>
              </a:solidFill>
              <a:latin typeface="Trebuchet MS"/>
              <a:cs typeface="Trebuchet MS"/>
            </a:endParaRPr>
          </a:p>
          <a:p>
            <a:pPr marL="635" algn="ctr"/>
            <a:r>
              <a:rPr lang="en-US" b="1" kern="0" spc="-5" dirty="0" err="1">
                <a:solidFill>
                  <a:srgbClr val="FFFFFF"/>
                </a:solidFill>
                <a:latin typeface="Trebuchet MS"/>
                <a:cs typeface="Trebuchet MS"/>
              </a:rPr>
              <a:t>Substanta</a:t>
            </a:r>
            <a:r>
              <a:rPr lang="en-US" b="1" kern="0" spc="-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lang="en-US" b="1" kern="0" spc="-5" dirty="0" err="1">
                <a:solidFill>
                  <a:srgbClr val="FFFFFF"/>
                </a:solidFill>
                <a:latin typeface="Trebuchet MS"/>
                <a:cs typeface="Trebuchet MS"/>
              </a:rPr>
              <a:t>economica</a:t>
            </a:r>
            <a:r>
              <a:rPr lang="en-US" b="1" kern="0" spc="-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lang="en-US" b="1" kern="0" spc="-5" dirty="0" err="1">
                <a:solidFill>
                  <a:srgbClr val="FFFFFF"/>
                </a:solidFill>
                <a:latin typeface="Trebuchet MS"/>
                <a:cs typeface="Trebuchet MS"/>
              </a:rPr>
              <a:t>prevaleaza</a:t>
            </a:r>
            <a:r>
              <a:rPr lang="en-US" b="1" kern="0" spc="-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lang="en-US" b="1" kern="0" spc="-5" dirty="0" err="1">
                <a:solidFill>
                  <a:srgbClr val="FFFFFF"/>
                </a:solidFill>
                <a:latin typeface="Trebuchet MS"/>
                <a:cs typeface="Trebuchet MS"/>
              </a:rPr>
              <a:t>juridicul</a:t>
            </a:r>
            <a:endParaRPr kern="0" dirty="0">
              <a:solidFill>
                <a:sysClr val="windowText" lastClr="000000"/>
              </a:solidFill>
              <a:latin typeface="Trebuchet MS"/>
              <a:cs typeface="Trebuchet MS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5230748" y="3990213"/>
            <a:ext cx="1769110" cy="76200"/>
          </a:xfrm>
          <a:custGeom>
            <a:avLst/>
            <a:gdLst/>
            <a:ahLst/>
            <a:cxnLst/>
            <a:rect l="l" t="t" r="r" b="b"/>
            <a:pathLst>
              <a:path w="1769110" h="76200">
                <a:moveTo>
                  <a:pt x="75437" y="25526"/>
                </a:moveTo>
                <a:lnTo>
                  <a:pt x="0" y="25526"/>
                </a:lnTo>
                <a:lnTo>
                  <a:pt x="0" y="50673"/>
                </a:lnTo>
                <a:lnTo>
                  <a:pt x="75437" y="50673"/>
                </a:lnTo>
                <a:lnTo>
                  <a:pt x="75437" y="25526"/>
                </a:lnTo>
                <a:close/>
              </a:path>
              <a:path w="1769110" h="76200">
                <a:moveTo>
                  <a:pt x="176022" y="25526"/>
                </a:moveTo>
                <a:lnTo>
                  <a:pt x="100584" y="25526"/>
                </a:lnTo>
                <a:lnTo>
                  <a:pt x="100584" y="50673"/>
                </a:lnTo>
                <a:lnTo>
                  <a:pt x="176022" y="50673"/>
                </a:lnTo>
                <a:lnTo>
                  <a:pt x="176022" y="25526"/>
                </a:lnTo>
                <a:close/>
              </a:path>
              <a:path w="1769110" h="76200">
                <a:moveTo>
                  <a:pt x="276605" y="25526"/>
                </a:moveTo>
                <a:lnTo>
                  <a:pt x="201167" y="25526"/>
                </a:lnTo>
                <a:lnTo>
                  <a:pt x="201167" y="50673"/>
                </a:lnTo>
                <a:lnTo>
                  <a:pt x="276605" y="50673"/>
                </a:lnTo>
                <a:lnTo>
                  <a:pt x="276605" y="25526"/>
                </a:lnTo>
                <a:close/>
              </a:path>
              <a:path w="1769110" h="76200">
                <a:moveTo>
                  <a:pt x="377189" y="25526"/>
                </a:moveTo>
                <a:lnTo>
                  <a:pt x="301751" y="25526"/>
                </a:lnTo>
                <a:lnTo>
                  <a:pt x="301751" y="50673"/>
                </a:lnTo>
                <a:lnTo>
                  <a:pt x="377189" y="50673"/>
                </a:lnTo>
                <a:lnTo>
                  <a:pt x="377189" y="25526"/>
                </a:lnTo>
                <a:close/>
              </a:path>
              <a:path w="1769110" h="76200">
                <a:moveTo>
                  <a:pt x="477774" y="25526"/>
                </a:moveTo>
                <a:lnTo>
                  <a:pt x="402336" y="25526"/>
                </a:lnTo>
                <a:lnTo>
                  <a:pt x="402336" y="50673"/>
                </a:lnTo>
                <a:lnTo>
                  <a:pt x="477774" y="50673"/>
                </a:lnTo>
                <a:lnTo>
                  <a:pt x="477774" y="25526"/>
                </a:lnTo>
                <a:close/>
              </a:path>
              <a:path w="1769110" h="76200">
                <a:moveTo>
                  <a:pt x="578358" y="25526"/>
                </a:moveTo>
                <a:lnTo>
                  <a:pt x="502920" y="25526"/>
                </a:lnTo>
                <a:lnTo>
                  <a:pt x="502920" y="50673"/>
                </a:lnTo>
                <a:lnTo>
                  <a:pt x="578358" y="50673"/>
                </a:lnTo>
                <a:lnTo>
                  <a:pt x="578358" y="25526"/>
                </a:lnTo>
                <a:close/>
              </a:path>
              <a:path w="1769110" h="76200">
                <a:moveTo>
                  <a:pt x="678941" y="25526"/>
                </a:moveTo>
                <a:lnTo>
                  <a:pt x="603503" y="25526"/>
                </a:lnTo>
                <a:lnTo>
                  <a:pt x="603503" y="50673"/>
                </a:lnTo>
                <a:lnTo>
                  <a:pt x="678941" y="50673"/>
                </a:lnTo>
                <a:lnTo>
                  <a:pt x="678941" y="25526"/>
                </a:lnTo>
                <a:close/>
              </a:path>
              <a:path w="1769110" h="76200">
                <a:moveTo>
                  <a:pt x="779526" y="25526"/>
                </a:moveTo>
                <a:lnTo>
                  <a:pt x="704088" y="25526"/>
                </a:lnTo>
                <a:lnTo>
                  <a:pt x="704088" y="50673"/>
                </a:lnTo>
                <a:lnTo>
                  <a:pt x="779526" y="50673"/>
                </a:lnTo>
                <a:lnTo>
                  <a:pt x="779526" y="25526"/>
                </a:lnTo>
                <a:close/>
              </a:path>
              <a:path w="1769110" h="76200">
                <a:moveTo>
                  <a:pt x="880110" y="25526"/>
                </a:moveTo>
                <a:lnTo>
                  <a:pt x="804672" y="25526"/>
                </a:lnTo>
                <a:lnTo>
                  <a:pt x="804672" y="50673"/>
                </a:lnTo>
                <a:lnTo>
                  <a:pt x="880110" y="50673"/>
                </a:lnTo>
                <a:lnTo>
                  <a:pt x="880110" y="25526"/>
                </a:lnTo>
                <a:close/>
              </a:path>
              <a:path w="1769110" h="76200">
                <a:moveTo>
                  <a:pt x="980693" y="25526"/>
                </a:moveTo>
                <a:lnTo>
                  <a:pt x="905255" y="25526"/>
                </a:lnTo>
                <a:lnTo>
                  <a:pt x="905255" y="50673"/>
                </a:lnTo>
                <a:lnTo>
                  <a:pt x="980693" y="50673"/>
                </a:lnTo>
                <a:lnTo>
                  <a:pt x="980693" y="25526"/>
                </a:lnTo>
                <a:close/>
              </a:path>
              <a:path w="1769110" h="76200">
                <a:moveTo>
                  <a:pt x="1081277" y="25526"/>
                </a:moveTo>
                <a:lnTo>
                  <a:pt x="1005839" y="25526"/>
                </a:lnTo>
                <a:lnTo>
                  <a:pt x="1005839" y="50673"/>
                </a:lnTo>
                <a:lnTo>
                  <a:pt x="1081277" y="50673"/>
                </a:lnTo>
                <a:lnTo>
                  <a:pt x="1081277" y="25526"/>
                </a:lnTo>
                <a:close/>
              </a:path>
              <a:path w="1769110" h="76200">
                <a:moveTo>
                  <a:pt x="1181862" y="25526"/>
                </a:moveTo>
                <a:lnTo>
                  <a:pt x="1106424" y="25526"/>
                </a:lnTo>
                <a:lnTo>
                  <a:pt x="1106424" y="50673"/>
                </a:lnTo>
                <a:lnTo>
                  <a:pt x="1181862" y="50673"/>
                </a:lnTo>
                <a:lnTo>
                  <a:pt x="1181862" y="25526"/>
                </a:lnTo>
                <a:close/>
              </a:path>
              <a:path w="1769110" h="76200">
                <a:moveTo>
                  <a:pt x="1282446" y="25526"/>
                </a:moveTo>
                <a:lnTo>
                  <a:pt x="1207008" y="25526"/>
                </a:lnTo>
                <a:lnTo>
                  <a:pt x="1207008" y="50673"/>
                </a:lnTo>
                <a:lnTo>
                  <a:pt x="1282446" y="50673"/>
                </a:lnTo>
                <a:lnTo>
                  <a:pt x="1282446" y="25526"/>
                </a:lnTo>
                <a:close/>
              </a:path>
              <a:path w="1769110" h="76200">
                <a:moveTo>
                  <a:pt x="1383029" y="25526"/>
                </a:moveTo>
                <a:lnTo>
                  <a:pt x="1307591" y="25526"/>
                </a:lnTo>
                <a:lnTo>
                  <a:pt x="1307591" y="50673"/>
                </a:lnTo>
                <a:lnTo>
                  <a:pt x="1383029" y="50673"/>
                </a:lnTo>
                <a:lnTo>
                  <a:pt x="1383029" y="25526"/>
                </a:lnTo>
                <a:close/>
              </a:path>
              <a:path w="1769110" h="76200">
                <a:moveTo>
                  <a:pt x="1483614" y="25526"/>
                </a:moveTo>
                <a:lnTo>
                  <a:pt x="1408176" y="25526"/>
                </a:lnTo>
                <a:lnTo>
                  <a:pt x="1408176" y="50673"/>
                </a:lnTo>
                <a:lnTo>
                  <a:pt x="1483614" y="50673"/>
                </a:lnTo>
                <a:lnTo>
                  <a:pt x="1483614" y="25526"/>
                </a:lnTo>
                <a:close/>
              </a:path>
              <a:path w="1769110" h="76200">
                <a:moveTo>
                  <a:pt x="1584198" y="25526"/>
                </a:moveTo>
                <a:lnTo>
                  <a:pt x="1508760" y="25526"/>
                </a:lnTo>
                <a:lnTo>
                  <a:pt x="1508760" y="50673"/>
                </a:lnTo>
                <a:lnTo>
                  <a:pt x="1584198" y="50673"/>
                </a:lnTo>
                <a:lnTo>
                  <a:pt x="1584198" y="25526"/>
                </a:lnTo>
                <a:close/>
              </a:path>
              <a:path w="1769110" h="76200">
                <a:moveTo>
                  <a:pt x="1684781" y="25526"/>
                </a:moveTo>
                <a:lnTo>
                  <a:pt x="1609343" y="25526"/>
                </a:lnTo>
                <a:lnTo>
                  <a:pt x="1609343" y="50673"/>
                </a:lnTo>
                <a:lnTo>
                  <a:pt x="1684781" y="50673"/>
                </a:lnTo>
                <a:lnTo>
                  <a:pt x="1684781" y="25526"/>
                </a:lnTo>
                <a:close/>
              </a:path>
              <a:path w="1769110" h="76200">
                <a:moveTo>
                  <a:pt x="1692783" y="0"/>
                </a:moveTo>
                <a:lnTo>
                  <a:pt x="1692783" y="76200"/>
                </a:lnTo>
                <a:lnTo>
                  <a:pt x="1768983" y="38100"/>
                </a:lnTo>
                <a:lnTo>
                  <a:pt x="1692783" y="0"/>
                </a:lnTo>
                <a:close/>
              </a:path>
            </a:pathLst>
          </a:custGeom>
          <a:solidFill>
            <a:srgbClr val="92D050"/>
          </a:solidFill>
        </p:spPr>
        <p:txBody>
          <a:bodyPr wrap="square" lIns="0" tIns="0" rIns="0" bIns="0" rtlCol="0"/>
          <a:lstStyle/>
          <a:p>
            <a:endParaRPr kern="0">
              <a:solidFill>
                <a:sysClr val="windowText" lastClr="000000"/>
              </a:solidFill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sldNum" sz="quarter" idx="7"/>
          </p:nvPr>
        </p:nvSpPr>
        <p:spPr>
          <a:xfrm>
            <a:off x="14679507" y="6631324"/>
            <a:ext cx="262467" cy="589264"/>
          </a:xfrm>
          <a:prstGeom prst="rect">
            <a:avLst/>
          </a:prstGeom>
        </p:spPr>
        <p:txBody>
          <a:bodyPr vert="horz" wrap="square" lIns="0" tIns="34925" rIns="0" bIns="0" rtlCol="0">
            <a:spAutoFit/>
          </a:bodyPr>
          <a:lstStyle/>
          <a:p>
            <a:pPr marL="25400">
              <a:spcBef>
                <a:spcPts val="275"/>
              </a:spcBef>
            </a:pPr>
            <a:fld id="{81D60167-4931-47E6-BA6A-407CBD079E47}" type="slidenum">
              <a:rPr sz="1800" kern="0" dirty="0">
                <a:solidFill>
                  <a:sysClr val="windowText" lastClr="000000"/>
                </a:solidFill>
              </a:rPr>
              <a:pPr marL="25400">
                <a:spcBef>
                  <a:spcPts val="275"/>
                </a:spcBef>
              </a:pPr>
              <a:t>23</a:t>
            </a:fld>
            <a:endParaRPr sz="1800" kern="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839816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4191255" y="1994409"/>
            <a:ext cx="4736465" cy="33855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10000"/>
              </a:lnSpc>
            </a:pPr>
            <a:r>
              <a:rPr sz="2000" spc="-5" dirty="0" err="1">
                <a:solidFill>
                  <a:srgbClr val="78685F"/>
                </a:solidFill>
                <a:latin typeface="Trebuchet MS"/>
                <a:cs typeface="Trebuchet MS"/>
              </a:rPr>
              <a:t>pro</a:t>
            </a:r>
            <a:r>
              <a:rPr lang="en-US" sz="2000" spc="-5" dirty="0" err="1">
                <a:solidFill>
                  <a:srgbClr val="78685F"/>
                </a:solidFill>
                <a:latin typeface="Trebuchet MS"/>
                <a:cs typeface="Trebuchet MS"/>
              </a:rPr>
              <a:t>tectie</a:t>
            </a:r>
            <a:r>
              <a:rPr sz="2000" spc="-5" dirty="0">
                <a:solidFill>
                  <a:srgbClr val="78685F"/>
                </a:solidFill>
                <a:latin typeface="Trebuchet MS"/>
                <a:cs typeface="Trebuchet MS"/>
              </a:rPr>
              <a:t> </a:t>
            </a:r>
            <a:r>
              <a:rPr lang="en-US" sz="2000" spc="-5" dirty="0" err="1">
                <a:solidFill>
                  <a:srgbClr val="78685F"/>
                </a:solidFill>
                <a:latin typeface="Trebuchet MS"/>
                <a:cs typeface="Trebuchet MS"/>
              </a:rPr>
              <a:t>si</a:t>
            </a:r>
            <a:r>
              <a:rPr sz="2000" spc="-5" dirty="0">
                <a:solidFill>
                  <a:srgbClr val="78685F"/>
                </a:solidFill>
                <a:latin typeface="Trebuchet MS"/>
                <a:cs typeface="Trebuchet MS"/>
              </a:rPr>
              <a:t> </a:t>
            </a:r>
            <a:r>
              <a:rPr lang="en-US" sz="2000" spc="-5" dirty="0" err="1">
                <a:solidFill>
                  <a:srgbClr val="78685F"/>
                </a:solidFill>
                <a:latin typeface="Trebuchet MS"/>
                <a:cs typeface="Trebuchet MS"/>
              </a:rPr>
              <a:t>exploatare</a:t>
            </a:r>
            <a:r>
              <a:rPr sz="2000" spc="-5" dirty="0">
                <a:solidFill>
                  <a:srgbClr val="78685F"/>
                </a:solidFill>
                <a:latin typeface="Trebuchet MS"/>
                <a:cs typeface="Trebuchet MS"/>
              </a:rPr>
              <a:t> (“DEMPE”)</a:t>
            </a:r>
            <a:endParaRPr sz="2000" dirty="0">
              <a:latin typeface="Trebuchet MS"/>
              <a:cs typeface="Trebuchet M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035044" y="3366262"/>
            <a:ext cx="4246314" cy="61555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/>
            <a:r>
              <a:rPr sz="2000" spc="-5" dirty="0">
                <a:solidFill>
                  <a:srgbClr val="78685F"/>
                </a:solidFill>
                <a:latin typeface="Trebuchet MS"/>
                <a:cs typeface="Trebuchet MS"/>
              </a:rPr>
              <a:t>•</a:t>
            </a:r>
            <a:r>
              <a:rPr sz="2000" spc="-455" dirty="0">
                <a:solidFill>
                  <a:srgbClr val="78685F"/>
                </a:solidFill>
                <a:latin typeface="Trebuchet MS"/>
                <a:cs typeface="Trebuchet MS"/>
              </a:rPr>
              <a:t> </a:t>
            </a:r>
            <a:r>
              <a:rPr lang="en-US" sz="2000" spc="-10" dirty="0" err="1">
                <a:solidFill>
                  <a:srgbClr val="78685F"/>
                </a:solidFill>
                <a:latin typeface="Trebuchet MS"/>
                <a:cs typeface="Trebuchet MS"/>
              </a:rPr>
              <a:t>controlul</a:t>
            </a:r>
            <a:r>
              <a:rPr lang="en-US" sz="2000" spc="-10" dirty="0">
                <a:solidFill>
                  <a:srgbClr val="78685F"/>
                </a:solidFill>
                <a:latin typeface="Trebuchet MS"/>
                <a:cs typeface="Trebuchet MS"/>
              </a:rPr>
              <a:t> </a:t>
            </a:r>
            <a:r>
              <a:rPr lang="en-US" sz="2000" spc="-10" dirty="0" err="1">
                <a:solidFill>
                  <a:srgbClr val="78685F"/>
                </a:solidFill>
                <a:latin typeface="Trebuchet MS"/>
                <a:cs typeface="Trebuchet MS"/>
              </a:rPr>
              <a:t>riscurilor</a:t>
            </a:r>
            <a:r>
              <a:rPr lang="en-US" sz="2000" spc="-10" dirty="0">
                <a:solidFill>
                  <a:srgbClr val="78685F"/>
                </a:solidFill>
                <a:latin typeface="Trebuchet MS"/>
                <a:cs typeface="Trebuchet MS"/>
              </a:rPr>
              <a:t> </a:t>
            </a:r>
            <a:r>
              <a:rPr lang="en-US" sz="2000" spc="-10" dirty="0" err="1">
                <a:solidFill>
                  <a:srgbClr val="78685F"/>
                </a:solidFill>
                <a:latin typeface="Trebuchet MS"/>
                <a:cs typeface="Trebuchet MS"/>
              </a:rPr>
              <a:t>si</a:t>
            </a:r>
            <a:r>
              <a:rPr lang="en-US" sz="2000" spc="-10" dirty="0">
                <a:solidFill>
                  <a:srgbClr val="78685F"/>
                </a:solidFill>
                <a:latin typeface="Trebuchet MS"/>
                <a:cs typeface="Trebuchet MS"/>
              </a:rPr>
              <a:t> </a:t>
            </a:r>
            <a:r>
              <a:rPr lang="en-US" sz="2000" spc="-10" dirty="0" err="1">
                <a:solidFill>
                  <a:srgbClr val="78685F"/>
                </a:solidFill>
                <a:latin typeface="Trebuchet MS"/>
                <a:cs typeface="Trebuchet MS"/>
              </a:rPr>
              <a:t>capacitatea</a:t>
            </a:r>
            <a:r>
              <a:rPr lang="en-US" sz="2000" spc="-10" dirty="0">
                <a:solidFill>
                  <a:srgbClr val="78685F"/>
                </a:solidFill>
                <a:latin typeface="Trebuchet MS"/>
                <a:cs typeface="Trebuchet MS"/>
              </a:rPr>
              <a:t> de a </a:t>
            </a:r>
            <a:r>
              <a:rPr lang="en-US" sz="2000" spc="-10" dirty="0" err="1">
                <a:solidFill>
                  <a:srgbClr val="78685F"/>
                </a:solidFill>
                <a:latin typeface="Trebuchet MS"/>
                <a:cs typeface="Trebuchet MS"/>
              </a:rPr>
              <a:t>acoperi</a:t>
            </a:r>
            <a:r>
              <a:rPr lang="en-US" sz="2000" spc="-10" dirty="0">
                <a:solidFill>
                  <a:srgbClr val="78685F"/>
                </a:solidFill>
                <a:latin typeface="Trebuchet MS"/>
                <a:cs typeface="Trebuchet MS"/>
              </a:rPr>
              <a:t> </a:t>
            </a:r>
            <a:r>
              <a:rPr lang="en-US" sz="2000" spc="-10" dirty="0" err="1">
                <a:solidFill>
                  <a:srgbClr val="78685F"/>
                </a:solidFill>
                <a:latin typeface="Trebuchet MS"/>
                <a:cs typeface="Trebuchet MS"/>
              </a:rPr>
              <a:t>materializarea</a:t>
            </a:r>
            <a:r>
              <a:rPr lang="en-US" sz="2000" spc="-10" dirty="0">
                <a:solidFill>
                  <a:srgbClr val="78685F"/>
                </a:solidFill>
                <a:latin typeface="Trebuchet MS"/>
                <a:cs typeface="Trebuchet MS"/>
              </a:rPr>
              <a:t> </a:t>
            </a:r>
            <a:r>
              <a:rPr lang="en-US" sz="2000" spc="-10" dirty="0" err="1">
                <a:solidFill>
                  <a:srgbClr val="78685F"/>
                </a:solidFill>
                <a:latin typeface="Trebuchet MS"/>
                <a:cs typeface="Trebuchet MS"/>
              </a:rPr>
              <a:t>riscului</a:t>
            </a:r>
            <a:endParaRPr sz="2000" dirty="0">
              <a:latin typeface="Trebuchet MS"/>
              <a:cs typeface="Trebuchet MS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035045" y="4707383"/>
            <a:ext cx="4976683" cy="3077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/>
            <a:r>
              <a:rPr sz="2000" spc="-5" dirty="0">
                <a:solidFill>
                  <a:srgbClr val="78685F"/>
                </a:solidFill>
                <a:latin typeface="Trebuchet MS"/>
                <a:cs typeface="Trebuchet MS"/>
              </a:rPr>
              <a:t>•</a:t>
            </a:r>
            <a:r>
              <a:rPr sz="2000" spc="-480" dirty="0">
                <a:solidFill>
                  <a:srgbClr val="78685F"/>
                </a:solidFill>
                <a:latin typeface="Trebuchet MS"/>
                <a:cs typeface="Trebuchet MS"/>
              </a:rPr>
              <a:t> </a:t>
            </a:r>
            <a:r>
              <a:rPr lang="en-US" sz="2000" spc="-5" dirty="0" err="1">
                <a:solidFill>
                  <a:srgbClr val="78685F"/>
                </a:solidFill>
                <a:latin typeface="Trebuchet MS"/>
                <a:cs typeface="Trebuchet MS"/>
              </a:rPr>
              <a:t>Fondator</a:t>
            </a:r>
            <a:r>
              <a:rPr lang="en-US" sz="2000" spc="-5" dirty="0">
                <a:solidFill>
                  <a:srgbClr val="78685F"/>
                </a:solidFill>
                <a:latin typeface="Trebuchet MS"/>
                <a:cs typeface="Trebuchet MS"/>
              </a:rPr>
              <a:t> </a:t>
            </a:r>
            <a:r>
              <a:rPr lang="en-US" sz="2000" spc="-5" dirty="0" err="1">
                <a:solidFill>
                  <a:srgbClr val="78685F"/>
                </a:solidFill>
                <a:latin typeface="Trebuchet MS"/>
                <a:cs typeface="Trebuchet MS"/>
              </a:rPr>
              <a:t>si</a:t>
            </a:r>
            <a:r>
              <a:rPr lang="en-US" sz="2000" spc="-5" dirty="0">
                <a:solidFill>
                  <a:srgbClr val="78685F"/>
                </a:solidFill>
                <a:latin typeface="Trebuchet MS"/>
                <a:cs typeface="Trebuchet MS"/>
              </a:rPr>
              <a:t> </a:t>
            </a:r>
            <a:r>
              <a:rPr lang="en-US" sz="2000" spc="-5" dirty="0" err="1">
                <a:solidFill>
                  <a:srgbClr val="78685F"/>
                </a:solidFill>
                <a:latin typeface="Trebuchet MS"/>
                <a:cs typeface="Trebuchet MS"/>
              </a:rPr>
              <a:t>proprietar</a:t>
            </a:r>
            <a:r>
              <a:rPr lang="en-US" sz="2000" spc="-5" dirty="0">
                <a:solidFill>
                  <a:srgbClr val="78685F"/>
                </a:solidFill>
                <a:latin typeface="Trebuchet MS"/>
                <a:cs typeface="Trebuchet MS"/>
              </a:rPr>
              <a:t> </a:t>
            </a:r>
            <a:r>
              <a:rPr lang="en-US" sz="2000" spc="-5" dirty="0" err="1">
                <a:solidFill>
                  <a:srgbClr val="78685F"/>
                </a:solidFill>
                <a:latin typeface="Trebuchet MS"/>
                <a:cs typeface="Trebuchet MS"/>
              </a:rPr>
              <a:t>juridic</a:t>
            </a:r>
            <a:endParaRPr sz="2000" dirty="0">
              <a:latin typeface="Trebuchet MS"/>
              <a:cs typeface="Trebuchet MS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1798575" y="649732"/>
            <a:ext cx="8840670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/>
            <a:r>
              <a:rPr lang="en-US" sz="2800" spc="-5" dirty="0">
                <a:solidFill>
                  <a:srgbClr val="EC1A3A"/>
                </a:solidFill>
              </a:rPr>
              <a:t>BEPS - TRANSFER</a:t>
            </a:r>
            <a:r>
              <a:rPr lang="en-US" sz="2800" spc="-80" dirty="0">
                <a:solidFill>
                  <a:srgbClr val="EC1A3A"/>
                </a:solidFill>
              </a:rPr>
              <a:t> </a:t>
            </a:r>
            <a:r>
              <a:rPr lang="en-US" sz="2800" dirty="0">
                <a:solidFill>
                  <a:srgbClr val="EC1A3A"/>
                </a:solidFill>
              </a:rPr>
              <a:t>PRICING &amp; NECORPORALE</a:t>
            </a:r>
            <a:endParaRPr sz="2800" dirty="0"/>
          </a:p>
        </p:txBody>
      </p:sp>
      <p:sp>
        <p:nvSpPr>
          <p:cNvPr id="8" name="object 8"/>
          <p:cNvSpPr txBox="1"/>
          <p:nvPr/>
        </p:nvSpPr>
        <p:spPr>
          <a:xfrm>
            <a:off x="1798575" y="1100583"/>
            <a:ext cx="10054119" cy="90794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/>
            <a:r>
              <a:rPr lang="en-US" sz="2400" b="1" spc="-5" dirty="0">
                <a:solidFill>
                  <a:srgbClr val="2DAEA3"/>
                </a:solidFill>
                <a:latin typeface="Trebuchet MS"/>
                <a:cs typeface="Trebuchet MS"/>
              </a:rPr>
              <a:t>NECORPORALE</a:t>
            </a:r>
            <a:endParaRPr sz="2400" dirty="0">
              <a:latin typeface="Trebuchet MS"/>
              <a:cs typeface="Trebuchet MS"/>
            </a:endParaRPr>
          </a:p>
          <a:p>
            <a:pPr marL="2249170">
              <a:spcBef>
                <a:spcPts val="1755"/>
              </a:spcBef>
            </a:pPr>
            <a:r>
              <a:rPr sz="2000" spc="-5" dirty="0">
                <a:solidFill>
                  <a:srgbClr val="78685F"/>
                </a:solidFill>
                <a:latin typeface="Trebuchet MS"/>
                <a:cs typeface="Trebuchet MS"/>
              </a:rPr>
              <a:t>•</a:t>
            </a:r>
            <a:r>
              <a:rPr sz="2000" spc="-434" dirty="0">
                <a:solidFill>
                  <a:srgbClr val="78685F"/>
                </a:solidFill>
                <a:latin typeface="Trebuchet MS"/>
                <a:cs typeface="Trebuchet MS"/>
              </a:rPr>
              <a:t> </a:t>
            </a:r>
            <a:r>
              <a:rPr sz="2000" spc="-5" dirty="0" err="1">
                <a:solidFill>
                  <a:srgbClr val="78685F"/>
                </a:solidFill>
                <a:latin typeface="Trebuchet MS"/>
                <a:cs typeface="Trebuchet MS"/>
              </a:rPr>
              <a:t>De</a:t>
            </a:r>
            <a:r>
              <a:rPr lang="en-US" sz="2000" spc="-5" dirty="0" err="1">
                <a:solidFill>
                  <a:srgbClr val="78685F"/>
                </a:solidFill>
                <a:latin typeface="Trebuchet MS"/>
                <a:cs typeface="Trebuchet MS"/>
              </a:rPr>
              <a:t>zvoltare</a:t>
            </a:r>
            <a:r>
              <a:rPr sz="2000" spc="-5" dirty="0">
                <a:solidFill>
                  <a:srgbClr val="78685F"/>
                </a:solidFill>
                <a:latin typeface="Trebuchet MS"/>
                <a:cs typeface="Trebuchet MS"/>
              </a:rPr>
              <a:t>, </a:t>
            </a:r>
            <a:r>
              <a:rPr lang="en-US" sz="2000" spc="-10" dirty="0" err="1">
                <a:solidFill>
                  <a:srgbClr val="78685F"/>
                </a:solidFill>
                <a:latin typeface="Trebuchet MS"/>
                <a:cs typeface="Trebuchet MS"/>
              </a:rPr>
              <a:t>crestere</a:t>
            </a:r>
            <a:r>
              <a:rPr lang="en-US" sz="2000" spc="-10" dirty="0">
                <a:solidFill>
                  <a:srgbClr val="78685F"/>
                </a:solidFill>
                <a:latin typeface="Trebuchet MS"/>
                <a:cs typeface="Trebuchet MS"/>
              </a:rPr>
              <a:t> </a:t>
            </a:r>
            <a:r>
              <a:rPr lang="en-US" sz="2000" spc="-10" dirty="0" err="1">
                <a:solidFill>
                  <a:srgbClr val="78685F"/>
                </a:solidFill>
                <a:latin typeface="Trebuchet MS"/>
                <a:cs typeface="Trebuchet MS"/>
              </a:rPr>
              <a:t>venituri</a:t>
            </a:r>
            <a:r>
              <a:rPr sz="2000" spc="-10" dirty="0">
                <a:solidFill>
                  <a:srgbClr val="78685F"/>
                </a:solidFill>
                <a:latin typeface="Trebuchet MS"/>
                <a:cs typeface="Trebuchet MS"/>
              </a:rPr>
              <a:t>, </a:t>
            </a:r>
            <a:r>
              <a:rPr lang="en-US" sz="2000" spc="-10" dirty="0" err="1">
                <a:solidFill>
                  <a:srgbClr val="78685F"/>
                </a:solidFill>
                <a:latin typeface="Trebuchet MS"/>
                <a:cs typeface="Trebuchet MS"/>
              </a:rPr>
              <a:t>intretinere</a:t>
            </a:r>
            <a:r>
              <a:rPr sz="2000" spc="-10" dirty="0">
                <a:solidFill>
                  <a:srgbClr val="78685F"/>
                </a:solidFill>
                <a:latin typeface="Trebuchet MS"/>
                <a:cs typeface="Trebuchet MS"/>
              </a:rPr>
              <a:t>,</a:t>
            </a:r>
            <a:endParaRPr sz="2000" dirty="0">
              <a:latin typeface="Trebuchet MS"/>
              <a:cs typeface="Trebuchet MS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1847850" y="1700783"/>
            <a:ext cx="1626870" cy="1130300"/>
          </a:xfrm>
          <a:custGeom>
            <a:avLst/>
            <a:gdLst/>
            <a:ahLst/>
            <a:cxnLst/>
            <a:rect l="l" t="t" r="r" b="b"/>
            <a:pathLst>
              <a:path w="1626870" h="1130300">
                <a:moveTo>
                  <a:pt x="1438529" y="0"/>
                </a:moveTo>
                <a:lnTo>
                  <a:pt x="188340" y="0"/>
                </a:lnTo>
                <a:lnTo>
                  <a:pt x="138274" y="6728"/>
                </a:lnTo>
                <a:lnTo>
                  <a:pt x="93283" y="25715"/>
                </a:lnTo>
                <a:lnTo>
                  <a:pt x="55165" y="55165"/>
                </a:lnTo>
                <a:lnTo>
                  <a:pt x="25715" y="93283"/>
                </a:lnTo>
                <a:lnTo>
                  <a:pt x="6728" y="138274"/>
                </a:lnTo>
                <a:lnTo>
                  <a:pt x="0" y="188340"/>
                </a:lnTo>
                <a:lnTo>
                  <a:pt x="0" y="941704"/>
                </a:lnTo>
                <a:lnTo>
                  <a:pt x="6728" y="991771"/>
                </a:lnTo>
                <a:lnTo>
                  <a:pt x="25715" y="1036762"/>
                </a:lnTo>
                <a:lnTo>
                  <a:pt x="55165" y="1074880"/>
                </a:lnTo>
                <a:lnTo>
                  <a:pt x="93283" y="1104330"/>
                </a:lnTo>
                <a:lnTo>
                  <a:pt x="138274" y="1123317"/>
                </a:lnTo>
                <a:lnTo>
                  <a:pt x="188340" y="1130045"/>
                </a:lnTo>
                <a:lnTo>
                  <a:pt x="1438529" y="1130045"/>
                </a:lnTo>
                <a:lnTo>
                  <a:pt x="1488595" y="1123317"/>
                </a:lnTo>
                <a:lnTo>
                  <a:pt x="1533586" y="1104330"/>
                </a:lnTo>
                <a:lnTo>
                  <a:pt x="1571704" y="1074880"/>
                </a:lnTo>
                <a:lnTo>
                  <a:pt x="1601154" y="1036762"/>
                </a:lnTo>
                <a:lnTo>
                  <a:pt x="1620141" y="991771"/>
                </a:lnTo>
                <a:lnTo>
                  <a:pt x="1626870" y="941704"/>
                </a:lnTo>
                <a:lnTo>
                  <a:pt x="1626870" y="188340"/>
                </a:lnTo>
                <a:lnTo>
                  <a:pt x="1620141" y="138274"/>
                </a:lnTo>
                <a:lnTo>
                  <a:pt x="1601154" y="93283"/>
                </a:lnTo>
                <a:lnTo>
                  <a:pt x="1571704" y="55165"/>
                </a:lnTo>
                <a:lnTo>
                  <a:pt x="1533586" y="25715"/>
                </a:lnTo>
                <a:lnTo>
                  <a:pt x="1488595" y="6728"/>
                </a:lnTo>
                <a:lnTo>
                  <a:pt x="1438529" y="0"/>
                </a:lnTo>
                <a:close/>
              </a:path>
            </a:pathLst>
          </a:custGeom>
          <a:solidFill>
            <a:srgbClr val="2DAEA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2076705" y="2105915"/>
            <a:ext cx="1170305" cy="3077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/>
            <a:r>
              <a:rPr lang="en-US" sz="2000" b="1" spc="-105" dirty="0" err="1">
                <a:solidFill>
                  <a:srgbClr val="FFFFFF"/>
                </a:solidFill>
                <a:latin typeface="Trebuchet MS"/>
                <a:cs typeface="Trebuchet MS"/>
              </a:rPr>
              <a:t>Functii</a:t>
            </a:r>
            <a:endParaRPr sz="2000" dirty="0">
              <a:latin typeface="Trebuchet MS"/>
              <a:cs typeface="Trebuchet MS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1847850" y="3057144"/>
            <a:ext cx="1626870" cy="1162050"/>
          </a:xfrm>
          <a:custGeom>
            <a:avLst/>
            <a:gdLst/>
            <a:ahLst/>
            <a:cxnLst/>
            <a:rect l="l" t="t" r="r" b="b"/>
            <a:pathLst>
              <a:path w="1626870" h="1162050">
                <a:moveTo>
                  <a:pt x="1433195" y="0"/>
                </a:moveTo>
                <a:lnTo>
                  <a:pt x="193675" y="0"/>
                </a:lnTo>
                <a:lnTo>
                  <a:pt x="149268" y="5116"/>
                </a:lnTo>
                <a:lnTo>
                  <a:pt x="108503" y="19690"/>
                </a:lnTo>
                <a:lnTo>
                  <a:pt x="72542" y="42557"/>
                </a:lnTo>
                <a:lnTo>
                  <a:pt x="42549" y="72553"/>
                </a:lnTo>
                <a:lnTo>
                  <a:pt x="19686" y="108514"/>
                </a:lnTo>
                <a:lnTo>
                  <a:pt x="5115" y="149276"/>
                </a:lnTo>
                <a:lnTo>
                  <a:pt x="0" y="193675"/>
                </a:lnTo>
                <a:lnTo>
                  <a:pt x="0" y="968374"/>
                </a:lnTo>
                <a:lnTo>
                  <a:pt x="5115" y="1012773"/>
                </a:lnTo>
                <a:lnTo>
                  <a:pt x="19686" y="1053535"/>
                </a:lnTo>
                <a:lnTo>
                  <a:pt x="42549" y="1089496"/>
                </a:lnTo>
                <a:lnTo>
                  <a:pt x="72542" y="1119492"/>
                </a:lnTo>
                <a:lnTo>
                  <a:pt x="108503" y="1142359"/>
                </a:lnTo>
                <a:lnTo>
                  <a:pt x="149268" y="1156933"/>
                </a:lnTo>
                <a:lnTo>
                  <a:pt x="193675" y="1162049"/>
                </a:lnTo>
                <a:lnTo>
                  <a:pt x="1433195" y="1162049"/>
                </a:lnTo>
                <a:lnTo>
                  <a:pt x="1477593" y="1156933"/>
                </a:lnTo>
                <a:lnTo>
                  <a:pt x="1518355" y="1142359"/>
                </a:lnTo>
                <a:lnTo>
                  <a:pt x="1554316" y="1119492"/>
                </a:lnTo>
                <a:lnTo>
                  <a:pt x="1584312" y="1089496"/>
                </a:lnTo>
                <a:lnTo>
                  <a:pt x="1607179" y="1053535"/>
                </a:lnTo>
                <a:lnTo>
                  <a:pt x="1621753" y="1012773"/>
                </a:lnTo>
                <a:lnTo>
                  <a:pt x="1626870" y="968374"/>
                </a:lnTo>
                <a:lnTo>
                  <a:pt x="1626870" y="193675"/>
                </a:lnTo>
                <a:lnTo>
                  <a:pt x="1621753" y="149276"/>
                </a:lnTo>
                <a:lnTo>
                  <a:pt x="1607179" y="108514"/>
                </a:lnTo>
                <a:lnTo>
                  <a:pt x="1584312" y="72553"/>
                </a:lnTo>
                <a:lnTo>
                  <a:pt x="1554316" y="42557"/>
                </a:lnTo>
                <a:lnTo>
                  <a:pt x="1518355" y="19690"/>
                </a:lnTo>
                <a:lnTo>
                  <a:pt x="1477593" y="5116"/>
                </a:lnTo>
                <a:lnTo>
                  <a:pt x="1433195" y="0"/>
                </a:lnTo>
                <a:close/>
              </a:path>
            </a:pathLst>
          </a:custGeom>
          <a:solidFill>
            <a:srgbClr val="2DAEA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2208787" y="3484280"/>
            <a:ext cx="1038223" cy="3077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/>
            <a:r>
              <a:rPr lang="en-US" sz="2000" b="1" spc="-105" dirty="0" err="1">
                <a:solidFill>
                  <a:srgbClr val="FFFFFF"/>
                </a:solidFill>
                <a:latin typeface="Trebuchet MS"/>
              </a:rPr>
              <a:t>Riscuri</a:t>
            </a:r>
            <a:endParaRPr sz="2000" b="1" spc="-105" dirty="0">
              <a:solidFill>
                <a:srgbClr val="FFFFFF"/>
              </a:solidFill>
              <a:latin typeface="Trebuchet MS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1847850" y="4335018"/>
            <a:ext cx="1626870" cy="1142365"/>
          </a:xfrm>
          <a:custGeom>
            <a:avLst/>
            <a:gdLst/>
            <a:ahLst/>
            <a:cxnLst/>
            <a:rect l="l" t="t" r="r" b="b"/>
            <a:pathLst>
              <a:path w="1626870" h="1142364">
                <a:moveTo>
                  <a:pt x="1436497" y="0"/>
                </a:moveTo>
                <a:lnTo>
                  <a:pt x="190373" y="0"/>
                </a:lnTo>
                <a:lnTo>
                  <a:pt x="146721" y="5027"/>
                </a:lnTo>
                <a:lnTo>
                  <a:pt x="106650" y="19346"/>
                </a:lnTo>
                <a:lnTo>
                  <a:pt x="71303" y="41817"/>
                </a:lnTo>
                <a:lnTo>
                  <a:pt x="41821" y="71297"/>
                </a:lnTo>
                <a:lnTo>
                  <a:pt x="19349" y="106644"/>
                </a:lnTo>
                <a:lnTo>
                  <a:pt x="5027" y="146717"/>
                </a:lnTo>
                <a:lnTo>
                  <a:pt x="0" y="190372"/>
                </a:lnTo>
                <a:lnTo>
                  <a:pt x="0" y="951864"/>
                </a:lnTo>
                <a:lnTo>
                  <a:pt x="5027" y="995520"/>
                </a:lnTo>
                <a:lnTo>
                  <a:pt x="19349" y="1035593"/>
                </a:lnTo>
                <a:lnTo>
                  <a:pt x="41821" y="1070940"/>
                </a:lnTo>
                <a:lnTo>
                  <a:pt x="71303" y="1100420"/>
                </a:lnTo>
                <a:lnTo>
                  <a:pt x="106650" y="1122891"/>
                </a:lnTo>
                <a:lnTo>
                  <a:pt x="146721" y="1137210"/>
                </a:lnTo>
                <a:lnTo>
                  <a:pt x="190373" y="1142237"/>
                </a:lnTo>
                <a:lnTo>
                  <a:pt x="1436497" y="1142237"/>
                </a:lnTo>
                <a:lnTo>
                  <a:pt x="1480152" y="1137210"/>
                </a:lnTo>
                <a:lnTo>
                  <a:pt x="1520225" y="1122891"/>
                </a:lnTo>
                <a:lnTo>
                  <a:pt x="1555572" y="1100420"/>
                </a:lnTo>
                <a:lnTo>
                  <a:pt x="1585052" y="1070940"/>
                </a:lnTo>
                <a:lnTo>
                  <a:pt x="1607523" y="1035593"/>
                </a:lnTo>
                <a:lnTo>
                  <a:pt x="1621842" y="995520"/>
                </a:lnTo>
                <a:lnTo>
                  <a:pt x="1626870" y="951864"/>
                </a:lnTo>
                <a:lnTo>
                  <a:pt x="1626870" y="190372"/>
                </a:lnTo>
                <a:lnTo>
                  <a:pt x="1621842" y="146717"/>
                </a:lnTo>
                <a:lnTo>
                  <a:pt x="1607523" y="106644"/>
                </a:lnTo>
                <a:lnTo>
                  <a:pt x="1585052" y="71297"/>
                </a:lnTo>
                <a:lnTo>
                  <a:pt x="1555572" y="41817"/>
                </a:lnTo>
                <a:lnTo>
                  <a:pt x="1520225" y="19346"/>
                </a:lnTo>
                <a:lnTo>
                  <a:pt x="1480152" y="5027"/>
                </a:lnTo>
                <a:lnTo>
                  <a:pt x="1436497" y="0"/>
                </a:lnTo>
                <a:close/>
              </a:path>
            </a:pathLst>
          </a:custGeom>
          <a:solidFill>
            <a:srgbClr val="2DAEA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2181097" y="4746245"/>
            <a:ext cx="1188955" cy="3077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/>
            <a:r>
              <a:rPr lang="en-US" sz="2000" b="1" spc="-20" dirty="0" err="1">
                <a:solidFill>
                  <a:srgbClr val="FFFFFF"/>
                </a:solidFill>
                <a:latin typeface="Trebuchet MS"/>
                <a:cs typeface="Trebuchet MS"/>
              </a:rPr>
              <a:t>Fondatori</a:t>
            </a:r>
            <a:endParaRPr sz="2000" dirty="0">
              <a:latin typeface="Trebuchet MS"/>
              <a:cs typeface="Trebuchet MS"/>
            </a:endParaRPr>
          </a:p>
        </p:txBody>
      </p:sp>
      <p:sp>
        <p:nvSpPr>
          <p:cNvPr id="16" name="object 16"/>
          <p:cNvSpPr txBox="1">
            <a:spLocks noGrp="1"/>
          </p:cNvSpPr>
          <p:nvPr>
            <p:ph type="sldNum" sz="quarter" idx="7"/>
          </p:nvPr>
        </p:nvSpPr>
        <p:spPr>
          <a:xfrm>
            <a:off x="14679507" y="6631324"/>
            <a:ext cx="262467" cy="189154"/>
          </a:xfrm>
          <a:prstGeom prst="rect">
            <a:avLst/>
          </a:prstGeom>
        </p:spPr>
        <p:txBody>
          <a:bodyPr vert="horz" wrap="square" lIns="0" tIns="34925" rIns="0" bIns="0" rtlCol="0">
            <a:spAutoFit/>
          </a:bodyPr>
          <a:lstStyle/>
          <a:p>
            <a:pPr marL="25400">
              <a:spcBef>
                <a:spcPts val="275"/>
              </a:spcBef>
            </a:pPr>
            <a:fld id="{81D60167-4931-47E6-BA6A-407CBD079E47}" type="slidenum">
              <a:rPr dirty="0"/>
              <a:pPr marL="25400">
                <a:spcBef>
                  <a:spcPts val="275"/>
                </a:spcBef>
              </a:pPr>
              <a:t>24</a:t>
            </a:fld>
            <a:endParaRPr dirty="0"/>
          </a:p>
        </p:txBody>
      </p:sp>
      <p:sp>
        <p:nvSpPr>
          <p:cNvPr id="2" name="CasetăText 1">
            <a:extLst>
              <a:ext uri="{FF2B5EF4-FFF2-40B4-BE49-F238E27FC236}">
                <a16:creationId xmlns:a16="http://schemas.microsoft.com/office/drawing/2014/main" id="{551C3FF4-2404-483D-AA16-7A437F153DF7}"/>
              </a:ext>
            </a:extLst>
          </p:cNvPr>
          <p:cNvSpPr txBox="1"/>
          <p:nvPr/>
        </p:nvSpPr>
        <p:spPr>
          <a:xfrm>
            <a:off x="9388459" y="2092419"/>
            <a:ext cx="1552861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Devevolpment</a:t>
            </a:r>
            <a:endParaRPr lang="en-US" dirty="0"/>
          </a:p>
          <a:p>
            <a:r>
              <a:rPr lang="en-US" dirty="0"/>
              <a:t>Enhancement</a:t>
            </a:r>
          </a:p>
          <a:p>
            <a:r>
              <a:rPr lang="en-US" dirty="0"/>
              <a:t>Maintenance</a:t>
            </a:r>
          </a:p>
          <a:p>
            <a:r>
              <a:rPr lang="en-US" dirty="0"/>
              <a:t>Protection</a:t>
            </a:r>
          </a:p>
          <a:p>
            <a:r>
              <a:rPr lang="en-US" dirty="0"/>
              <a:t>Exploitation</a:t>
            </a:r>
          </a:p>
        </p:txBody>
      </p:sp>
    </p:spTree>
    <p:extLst>
      <p:ext uri="{BB962C8B-B14F-4D97-AF65-F5344CB8AC3E}">
        <p14:creationId xmlns:p14="http://schemas.microsoft.com/office/powerpoint/2010/main" val="144129063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14399" y="2550442"/>
            <a:ext cx="10639245" cy="193899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98450" indent="-285750">
              <a:buFont typeface="Arial" panose="020B0604020202020204" pitchFamily="34" charset="0"/>
              <a:buChar char="•"/>
            </a:pPr>
            <a:r>
              <a:rPr lang="en-US" spc="-5" dirty="0" err="1">
                <a:latin typeface="Trebuchet MS"/>
                <a:cs typeface="Trebuchet MS"/>
              </a:rPr>
              <a:t>Activele</a:t>
            </a:r>
            <a:r>
              <a:rPr lang="en-US" spc="-5" dirty="0">
                <a:latin typeface="Trebuchet MS"/>
                <a:cs typeface="Trebuchet MS"/>
              </a:rPr>
              <a:t> </a:t>
            </a:r>
            <a:r>
              <a:rPr lang="en-US" spc="-5" dirty="0" err="1">
                <a:latin typeface="Trebuchet MS"/>
                <a:cs typeface="Trebuchet MS"/>
              </a:rPr>
              <a:t>principale</a:t>
            </a:r>
            <a:r>
              <a:rPr lang="en-US" spc="-5" dirty="0">
                <a:latin typeface="Trebuchet MS"/>
                <a:cs typeface="Trebuchet MS"/>
              </a:rPr>
              <a:t> ale </a:t>
            </a:r>
            <a:r>
              <a:rPr lang="en-US" spc="-5" dirty="0" err="1">
                <a:latin typeface="Trebuchet MS"/>
                <a:cs typeface="Trebuchet MS"/>
              </a:rPr>
              <a:t>grupului</a:t>
            </a:r>
            <a:r>
              <a:rPr lang="en-US" spc="-5" dirty="0">
                <a:latin typeface="Trebuchet MS"/>
                <a:cs typeface="Trebuchet MS"/>
              </a:rPr>
              <a:t> care </a:t>
            </a:r>
            <a:r>
              <a:rPr lang="en-US" spc="-5" dirty="0" err="1">
                <a:latin typeface="Trebuchet MS"/>
                <a:cs typeface="Trebuchet MS"/>
              </a:rPr>
              <a:t>creaza</a:t>
            </a:r>
            <a:r>
              <a:rPr lang="en-US" spc="-5" dirty="0">
                <a:latin typeface="Trebuchet MS"/>
                <a:cs typeface="Trebuchet MS"/>
              </a:rPr>
              <a:t> </a:t>
            </a:r>
            <a:r>
              <a:rPr lang="en-US" spc="-5" dirty="0" err="1">
                <a:latin typeface="Trebuchet MS"/>
                <a:cs typeface="Trebuchet MS"/>
              </a:rPr>
              <a:t>valoare</a:t>
            </a:r>
            <a:r>
              <a:rPr lang="en-US" spc="-5" dirty="0">
                <a:latin typeface="Trebuchet MS"/>
                <a:cs typeface="Trebuchet MS"/>
              </a:rPr>
              <a:t> </a:t>
            </a:r>
            <a:r>
              <a:rPr lang="en-US" spc="-5" dirty="0" err="1">
                <a:latin typeface="Trebuchet MS"/>
                <a:cs typeface="Trebuchet MS"/>
              </a:rPr>
              <a:t>adaugata</a:t>
            </a:r>
            <a:r>
              <a:rPr lang="en-US" spc="-5" dirty="0">
                <a:latin typeface="Trebuchet MS"/>
                <a:cs typeface="Trebuchet MS"/>
              </a:rPr>
              <a:t> (business drivers)</a:t>
            </a:r>
          </a:p>
          <a:p>
            <a:pPr marL="298450" indent="-285750">
              <a:buFont typeface="Arial" panose="020B0604020202020204" pitchFamily="34" charset="0"/>
              <a:buChar char="•"/>
            </a:pPr>
            <a:r>
              <a:rPr lang="en-US" spc="-5" dirty="0">
                <a:latin typeface="Trebuchet MS"/>
                <a:cs typeface="Trebuchet MS"/>
              </a:rPr>
              <a:t>O </a:t>
            </a:r>
            <a:r>
              <a:rPr lang="en-US" spc="-5" dirty="0" err="1">
                <a:latin typeface="Trebuchet MS"/>
                <a:cs typeface="Trebuchet MS"/>
              </a:rPr>
              <a:t>descriere</a:t>
            </a:r>
            <a:r>
              <a:rPr lang="en-US" spc="-5" dirty="0">
                <a:latin typeface="Trebuchet MS"/>
                <a:cs typeface="Trebuchet MS"/>
              </a:rPr>
              <a:t> a </a:t>
            </a:r>
            <a:r>
              <a:rPr lang="en-US" spc="-5" dirty="0" err="1">
                <a:latin typeface="Trebuchet MS"/>
                <a:cs typeface="Trebuchet MS"/>
              </a:rPr>
              <a:t>lanțului</a:t>
            </a:r>
            <a:r>
              <a:rPr lang="en-US" spc="-5" dirty="0">
                <a:latin typeface="Trebuchet MS"/>
                <a:cs typeface="Trebuchet MS"/>
              </a:rPr>
              <a:t> de </a:t>
            </a:r>
            <a:r>
              <a:rPr lang="en-US" spc="-5" dirty="0" err="1">
                <a:latin typeface="Trebuchet MS"/>
                <a:cs typeface="Trebuchet MS"/>
              </a:rPr>
              <a:t>aprovizionare</a:t>
            </a:r>
            <a:r>
              <a:rPr lang="en-US" spc="-5" dirty="0">
                <a:latin typeface="Trebuchet MS"/>
                <a:cs typeface="Trebuchet MS"/>
              </a:rPr>
              <a:t> </a:t>
            </a:r>
            <a:r>
              <a:rPr lang="en-US" spc="-5" dirty="0" err="1">
                <a:latin typeface="Trebuchet MS"/>
                <a:cs typeface="Trebuchet MS"/>
              </a:rPr>
              <a:t>pentru</a:t>
            </a:r>
            <a:r>
              <a:rPr lang="en-US" spc="-5" dirty="0">
                <a:latin typeface="Trebuchet MS"/>
                <a:cs typeface="Trebuchet MS"/>
              </a:rPr>
              <a:t> </a:t>
            </a:r>
            <a:r>
              <a:rPr lang="en-US" spc="-5" dirty="0" err="1">
                <a:latin typeface="Trebuchet MS"/>
                <a:cs typeface="Trebuchet MS"/>
              </a:rPr>
              <a:t>cele</a:t>
            </a:r>
            <a:r>
              <a:rPr lang="en-US" spc="-5" dirty="0">
                <a:latin typeface="Trebuchet MS"/>
                <a:cs typeface="Trebuchet MS"/>
              </a:rPr>
              <a:t> </a:t>
            </a:r>
            <a:r>
              <a:rPr lang="en-US" spc="-5" dirty="0" err="1">
                <a:latin typeface="Trebuchet MS"/>
                <a:cs typeface="Trebuchet MS"/>
              </a:rPr>
              <a:t>mai</a:t>
            </a:r>
            <a:r>
              <a:rPr lang="en-US" spc="-5" dirty="0">
                <a:latin typeface="Trebuchet MS"/>
                <a:cs typeface="Trebuchet MS"/>
              </a:rPr>
              <a:t> </a:t>
            </a:r>
            <a:r>
              <a:rPr lang="en-US" spc="-5" dirty="0" err="1">
                <a:latin typeface="Trebuchet MS"/>
                <a:cs typeface="Trebuchet MS"/>
              </a:rPr>
              <a:t>mari</a:t>
            </a:r>
            <a:r>
              <a:rPr lang="en-US" spc="-5" dirty="0">
                <a:latin typeface="Trebuchet MS"/>
                <a:cs typeface="Trebuchet MS"/>
              </a:rPr>
              <a:t> </a:t>
            </a:r>
            <a:r>
              <a:rPr lang="en-US" spc="-5" dirty="0" err="1">
                <a:latin typeface="Trebuchet MS"/>
                <a:cs typeface="Trebuchet MS"/>
              </a:rPr>
              <a:t>cinci</a:t>
            </a:r>
            <a:r>
              <a:rPr lang="en-US" spc="-5" dirty="0">
                <a:latin typeface="Trebuchet MS"/>
                <a:cs typeface="Trebuchet MS"/>
              </a:rPr>
              <a:t> </a:t>
            </a:r>
            <a:r>
              <a:rPr lang="en-US" spc="-5" dirty="0" err="1">
                <a:latin typeface="Trebuchet MS"/>
                <a:cs typeface="Trebuchet MS"/>
              </a:rPr>
              <a:t>produse</a:t>
            </a:r>
            <a:r>
              <a:rPr lang="en-US" spc="-5" dirty="0">
                <a:latin typeface="Trebuchet MS"/>
                <a:cs typeface="Trebuchet MS"/>
              </a:rPr>
              <a:t> </a:t>
            </a:r>
            <a:r>
              <a:rPr lang="en-US" spc="-5" dirty="0" err="1">
                <a:latin typeface="Trebuchet MS"/>
                <a:cs typeface="Trebuchet MS"/>
              </a:rPr>
              <a:t>și</a:t>
            </a:r>
            <a:r>
              <a:rPr lang="en-US" spc="-5" dirty="0">
                <a:latin typeface="Trebuchet MS"/>
                <a:cs typeface="Trebuchet MS"/>
              </a:rPr>
              <a:t>/</a:t>
            </a:r>
            <a:r>
              <a:rPr lang="en-US" spc="-5" dirty="0" err="1">
                <a:latin typeface="Trebuchet MS"/>
                <a:cs typeface="Trebuchet MS"/>
              </a:rPr>
              <a:t>sau</a:t>
            </a:r>
            <a:r>
              <a:rPr lang="en-US" spc="-5" dirty="0">
                <a:latin typeface="Trebuchet MS"/>
                <a:cs typeface="Trebuchet MS"/>
              </a:rPr>
              <a:t> </a:t>
            </a:r>
            <a:r>
              <a:rPr lang="en-US" spc="-5" dirty="0" err="1">
                <a:latin typeface="Trebuchet MS"/>
                <a:cs typeface="Trebuchet MS"/>
              </a:rPr>
              <a:t>oferte</a:t>
            </a:r>
            <a:r>
              <a:rPr lang="en-US" spc="-5" dirty="0">
                <a:latin typeface="Trebuchet MS"/>
                <a:cs typeface="Trebuchet MS"/>
              </a:rPr>
              <a:t> de </a:t>
            </a:r>
            <a:r>
              <a:rPr lang="en-US" spc="-5" dirty="0" err="1">
                <a:latin typeface="Trebuchet MS"/>
                <a:cs typeface="Trebuchet MS"/>
              </a:rPr>
              <a:t>servicii</a:t>
            </a:r>
            <a:r>
              <a:rPr lang="en-US" spc="-5" dirty="0">
                <a:latin typeface="Trebuchet MS"/>
                <a:cs typeface="Trebuchet MS"/>
              </a:rPr>
              <a:t> din </a:t>
            </a:r>
            <a:r>
              <a:rPr lang="en-US" spc="-5" dirty="0" err="1">
                <a:latin typeface="Trebuchet MS"/>
                <a:cs typeface="Trebuchet MS"/>
              </a:rPr>
              <a:t>cifra</a:t>
            </a:r>
            <a:r>
              <a:rPr lang="en-US" spc="-5" dirty="0">
                <a:latin typeface="Trebuchet MS"/>
                <a:cs typeface="Trebuchet MS"/>
              </a:rPr>
              <a:t> de </a:t>
            </a:r>
            <a:r>
              <a:rPr lang="en-US" spc="-5" dirty="0" err="1">
                <a:latin typeface="Trebuchet MS"/>
                <a:cs typeface="Trebuchet MS"/>
              </a:rPr>
              <a:t>afaceri</a:t>
            </a:r>
            <a:r>
              <a:rPr lang="en-US" spc="-5" dirty="0">
                <a:latin typeface="Trebuchet MS"/>
                <a:cs typeface="Trebuchet MS"/>
              </a:rPr>
              <a:t> a </a:t>
            </a:r>
            <a:r>
              <a:rPr lang="en-US" spc="-5" dirty="0" err="1">
                <a:latin typeface="Trebuchet MS"/>
                <a:cs typeface="Trebuchet MS"/>
              </a:rPr>
              <a:t>grupului</a:t>
            </a:r>
            <a:endParaRPr lang="en-US" spc="-5" dirty="0">
              <a:latin typeface="Trebuchet MS"/>
              <a:cs typeface="Trebuchet MS"/>
            </a:endParaRPr>
          </a:p>
          <a:p>
            <a:pPr marL="298450" indent="-285750">
              <a:buFont typeface="Arial" panose="020B0604020202020204" pitchFamily="34" charset="0"/>
              <a:buChar char="•"/>
            </a:pPr>
            <a:r>
              <a:rPr lang="en-US" spc="-5" dirty="0">
                <a:latin typeface="Trebuchet MS"/>
                <a:cs typeface="Trebuchet MS"/>
              </a:rPr>
              <a:t>Alte </a:t>
            </a:r>
            <a:r>
              <a:rPr lang="en-US" spc="-5" dirty="0" err="1">
                <a:latin typeface="Trebuchet MS"/>
                <a:cs typeface="Trebuchet MS"/>
              </a:rPr>
              <a:t>produse</a:t>
            </a:r>
            <a:r>
              <a:rPr lang="en-US" spc="-5" dirty="0">
                <a:latin typeface="Trebuchet MS"/>
                <a:cs typeface="Trebuchet MS"/>
              </a:rPr>
              <a:t> </a:t>
            </a:r>
            <a:r>
              <a:rPr lang="en-US" spc="-5" dirty="0" err="1">
                <a:latin typeface="Trebuchet MS"/>
                <a:cs typeface="Trebuchet MS"/>
              </a:rPr>
              <a:t>sau</a:t>
            </a:r>
            <a:r>
              <a:rPr lang="en-US" spc="-5" dirty="0">
                <a:latin typeface="Trebuchet MS"/>
                <a:cs typeface="Trebuchet MS"/>
              </a:rPr>
              <a:t> </a:t>
            </a:r>
            <a:r>
              <a:rPr lang="en-US" spc="-5" dirty="0" err="1">
                <a:latin typeface="Trebuchet MS"/>
                <a:cs typeface="Trebuchet MS"/>
              </a:rPr>
              <a:t>servicii</a:t>
            </a:r>
            <a:r>
              <a:rPr lang="en-US" spc="-5" dirty="0">
                <a:latin typeface="Trebuchet MS"/>
                <a:cs typeface="Trebuchet MS"/>
              </a:rPr>
              <a:t> care </a:t>
            </a:r>
            <a:r>
              <a:rPr lang="en-US" spc="-5" dirty="0" err="1">
                <a:latin typeface="Trebuchet MS"/>
                <a:cs typeface="Trebuchet MS"/>
              </a:rPr>
              <a:t>reprezintă</a:t>
            </a:r>
            <a:r>
              <a:rPr lang="en-US" spc="-5" dirty="0">
                <a:latin typeface="Trebuchet MS"/>
                <a:cs typeface="Trebuchet MS"/>
              </a:rPr>
              <a:t> </a:t>
            </a:r>
            <a:r>
              <a:rPr lang="en-US" spc="-5" dirty="0" err="1">
                <a:latin typeface="Trebuchet MS"/>
                <a:cs typeface="Trebuchet MS"/>
              </a:rPr>
              <a:t>mai</a:t>
            </a:r>
            <a:r>
              <a:rPr lang="en-US" spc="-5" dirty="0">
                <a:latin typeface="Trebuchet MS"/>
                <a:cs typeface="Trebuchet MS"/>
              </a:rPr>
              <a:t> </a:t>
            </a:r>
            <a:r>
              <a:rPr lang="en-US" spc="-5" dirty="0" err="1">
                <a:latin typeface="Trebuchet MS"/>
                <a:cs typeface="Trebuchet MS"/>
              </a:rPr>
              <a:t>mult</a:t>
            </a:r>
            <a:r>
              <a:rPr lang="en-US" spc="-5" dirty="0">
                <a:latin typeface="Trebuchet MS"/>
                <a:cs typeface="Trebuchet MS"/>
              </a:rPr>
              <a:t> de 5% din </a:t>
            </a:r>
            <a:r>
              <a:rPr lang="en-US" spc="-5" dirty="0" err="1">
                <a:latin typeface="Trebuchet MS"/>
                <a:cs typeface="Trebuchet MS"/>
              </a:rPr>
              <a:t>cifra</a:t>
            </a:r>
            <a:r>
              <a:rPr lang="en-US" spc="-5" dirty="0">
                <a:latin typeface="Trebuchet MS"/>
                <a:cs typeface="Trebuchet MS"/>
              </a:rPr>
              <a:t> de </a:t>
            </a:r>
            <a:r>
              <a:rPr lang="en-US" spc="-5" dirty="0" err="1">
                <a:latin typeface="Trebuchet MS"/>
                <a:cs typeface="Trebuchet MS"/>
              </a:rPr>
              <a:t>afaceri</a:t>
            </a:r>
            <a:r>
              <a:rPr lang="en-US" spc="-5" dirty="0">
                <a:latin typeface="Trebuchet MS"/>
                <a:cs typeface="Trebuchet MS"/>
              </a:rPr>
              <a:t> a </a:t>
            </a:r>
            <a:r>
              <a:rPr lang="en-US" spc="-5" dirty="0" err="1">
                <a:latin typeface="Trebuchet MS"/>
                <a:cs typeface="Trebuchet MS"/>
              </a:rPr>
              <a:t>grupului</a:t>
            </a:r>
            <a:endParaRPr lang="en-US" spc="-5" dirty="0">
              <a:latin typeface="Trebuchet MS"/>
              <a:cs typeface="Trebuchet MS"/>
            </a:endParaRPr>
          </a:p>
          <a:p>
            <a:pPr marL="298450" indent="-285750">
              <a:buFont typeface="Arial" panose="020B0604020202020204" pitchFamily="34" charset="0"/>
              <a:buChar char="•"/>
            </a:pPr>
            <a:r>
              <a:rPr lang="en-US" spc="-5" dirty="0">
                <a:latin typeface="Trebuchet MS"/>
                <a:cs typeface="Trebuchet MS"/>
              </a:rPr>
              <a:t>O </a:t>
            </a:r>
            <a:r>
              <a:rPr lang="en-US" spc="-5" dirty="0" err="1">
                <a:latin typeface="Trebuchet MS"/>
                <a:cs typeface="Trebuchet MS"/>
              </a:rPr>
              <a:t>scurtă</a:t>
            </a:r>
            <a:r>
              <a:rPr lang="en-US" spc="-5" dirty="0">
                <a:latin typeface="Trebuchet MS"/>
                <a:cs typeface="Trebuchet MS"/>
              </a:rPr>
              <a:t> </a:t>
            </a:r>
            <a:r>
              <a:rPr lang="en-US" spc="-5" dirty="0" err="1">
                <a:latin typeface="Trebuchet MS"/>
                <a:cs typeface="Trebuchet MS"/>
              </a:rPr>
              <a:t>analiză</a:t>
            </a:r>
            <a:r>
              <a:rPr lang="en-US" spc="-5" dirty="0">
                <a:latin typeface="Trebuchet MS"/>
                <a:cs typeface="Trebuchet MS"/>
              </a:rPr>
              <a:t> </a:t>
            </a:r>
            <a:r>
              <a:rPr lang="en-US" spc="-5" dirty="0" err="1">
                <a:latin typeface="Trebuchet MS"/>
                <a:cs typeface="Trebuchet MS"/>
              </a:rPr>
              <a:t>funcțională</a:t>
            </a:r>
            <a:r>
              <a:rPr lang="en-US" spc="-5" dirty="0">
                <a:latin typeface="Trebuchet MS"/>
                <a:cs typeface="Trebuchet MS"/>
              </a:rPr>
              <a:t> </a:t>
            </a:r>
            <a:r>
              <a:rPr lang="en-US" spc="-5" dirty="0" err="1">
                <a:latin typeface="Trebuchet MS"/>
                <a:cs typeface="Trebuchet MS"/>
              </a:rPr>
              <a:t>scrisă</a:t>
            </a:r>
            <a:r>
              <a:rPr lang="en-US" spc="-5" dirty="0">
                <a:latin typeface="Trebuchet MS"/>
                <a:cs typeface="Trebuchet MS"/>
              </a:rPr>
              <a:t> care </a:t>
            </a:r>
            <a:r>
              <a:rPr lang="en-US" spc="-5" dirty="0" err="1">
                <a:latin typeface="Trebuchet MS"/>
                <a:cs typeface="Trebuchet MS"/>
              </a:rPr>
              <a:t>descrie</a:t>
            </a:r>
            <a:r>
              <a:rPr lang="en-US" spc="-5" dirty="0">
                <a:latin typeface="Trebuchet MS"/>
                <a:cs typeface="Trebuchet MS"/>
              </a:rPr>
              <a:t> </a:t>
            </a:r>
            <a:r>
              <a:rPr lang="en-US" spc="-5" dirty="0" err="1">
                <a:latin typeface="Trebuchet MS"/>
                <a:cs typeface="Trebuchet MS"/>
              </a:rPr>
              <a:t>contribuțiile</a:t>
            </a:r>
            <a:r>
              <a:rPr lang="en-US" spc="-5" dirty="0">
                <a:latin typeface="Trebuchet MS"/>
                <a:cs typeface="Trebuchet MS"/>
              </a:rPr>
              <a:t> </a:t>
            </a:r>
            <a:r>
              <a:rPr lang="en-US" spc="-5" dirty="0" err="1">
                <a:latin typeface="Trebuchet MS"/>
                <a:cs typeface="Trebuchet MS"/>
              </a:rPr>
              <a:t>principale</a:t>
            </a:r>
            <a:r>
              <a:rPr lang="en-US" spc="-5" dirty="0">
                <a:latin typeface="Trebuchet MS"/>
                <a:cs typeface="Trebuchet MS"/>
              </a:rPr>
              <a:t> la </a:t>
            </a:r>
            <a:r>
              <a:rPr lang="en-US" spc="-5" dirty="0" err="1">
                <a:latin typeface="Trebuchet MS"/>
                <a:cs typeface="Trebuchet MS"/>
              </a:rPr>
              <a:t>crearea</a:t>
            </a:r>
            <a:r>
              <a:rPr lang="en-US" spc="-5" dirty="0">
                <a:latin typeface="Trebuchet MS"/>
                <a:cs typeface="Trebuchet MS"/>
              </a:rPr>
              <a:t> de </a:t>
            </a:r>
            <a:r>
              <a:rPr lang="en-US" spc="-5" dirty="0" err="1">
                <a:latin typeface="Trebuchet MS"/>
                <a:cs typeface="Trebuchet MS"/>
              </a:rPr>
              <a:t>valoare</a:t>
            </a:r>
            <a:r>
              <a:rPr lang="en-US" spc="-5" dirty="0">
                <a:latin typeface="Trebuchet MS"/>
                <a:cs typeface="Trebuchet MS"/>
              </a:rPr>
              <a:t> de </a:t>
            </a:r>
            <a:r>
              <a:rPr lang="en-US" spc="-5" dirty="0" err="1">
                <a:latin typeface="Trebuchet MS"/>
                <a:cs typeface="Trebuchet MS"/>
              </a:rPr>
              <a:t>către</a:t>
            </a:r>
            <a:r>
              <a:rPr lang="en-US" spc="-5" dirty="0">
                <a:latin typeface="Trebuchet MS"/>
                <a:cs typeface="Trebuchet MS"/>
              </a:rPr>
              <a:t> </a:t>
            </a:r>
            <a:r>
              <a:rPr lang="en-US" spc="-5" dirty="0" err="1">
                <a:latin typeface="Trebuchet MS"/>
                <a:cs typeface="Trebuchet MS"/>
              </a:rPr>
              <a:t>entitățile</a:t>
            </a:r>
            <a:r>
              <a:rPr lang="en-US" spc="-5" dirty="0">
                <a:latin typeface="Trebuchet MS"/>
                <a:cs typeface="Trebuchet MS"/>
              </a:rPr>
              <a:t> </a:t>
            </a:r>
            <a:r>
              <a:rPr lang="en-US" spc="-5" dirty="0" err="1">
                <a:latin typeface="Trebuchet MS"/>
                <a:cs typeface="Trebuchet MS"/>
              </a:rPr>
              <a:t>individuale</a:t>
            </a:r>
            <a:r>
              <a:rPr lang="en-US" spc="-5" dirty="0">
                <a:latin typeface="Trebuchet MS"/>
                <a:cs typeface="Trebuchet MS"/>
              </a:rPr>
              <a:t> din </a:t>
            </a:r>
            <a:r>
              <a:rPr lang="en-US" spc="-5" dirty="0" err="1">
                <a:latin typeface="Trebuchet MS"/>
                <a:cs typeface="Trebuchet MS"/>
              </a:rPr>
              <a:t>cadrul</a:t>
            </a:r>
            <a:r>
              <a:rPr lang="en-US" spc="-5" dirty="0">
                <a:latin typeface="Trebuchet MS"/>
                <a:cs typeface="Trebuchet MS"/>
              </a:rPr>
              <a:t> </a:t>
            </a:r>
            <a:r>
              <a:rPr lang="en-US" spc="-5" dirty="0" err="1">
                <a:latin typeface="Trebuchet MS"/>
                <a:cs typeface="Trebuchet MS"/>
              </a:rPr>
              <a:t>grupului</a:t>
            </a:r>
            <a:r>
              <a:rPr lang="en-US" spc="-5" dirty="0">
                <a:latin typeface="Trebuchet MS"/>
                <a:cs typeface="Trebuchet MS"/>
              </a:rPr>
              <a:t>, </a:t>
            </a:r>
            <a:r>
              <a:rPr lang="en-US" spc="-5" dirty="0" err="1">
                <a:latin typeface="Trebuchet MS"/>
                <a:cs typeface="Trebuchet MS"/>
              </a:rPr>
              <a:t>adică</a:t>
            </a:r>
            <a:r>
              <a:rPr lang="en-US" spc="-5" dirty="0">
                <a:latin typeface="Trebuchet MS"/>
                <a:cs typeface="Trebuchet MS"/>
              </a:rPr>
              <a:t> </a:t>
            </a:r>
            <a:r>
              <a:rPr lang="en-US" spc="-5" dirty="0" err="1">
                <a:latin typeface="Trebuchet MS"/>
                <a:cs typeface="Trebuchet MS"/>
              </a:rPr>
              <a:t>funcțiile</a:t>
            </a:r>
            <a:r>
              <a:rPr lang="en-US" spc="-5" dirty="0">
                <a:latin typeface="Trebuchet MS"/>
                <a:cs typeface="Trebuchet MS"/>
              </a:rPr>
              <a:t> </a:t>
            </a:r>
            <a:r>
              <a:rPr lang="en-US" spc="-5" dirty="0" err="1">
                <a:latin typeface="Trebuchet MS"/>
                <a:cs typeface="Trebuchet MS"/>
              </a:rPr>
              <a:t>cheie</a:t>
            </a:r>
            <a:r>
              <a:rPr lang="en-US" spc="-5" dirty="0">
                <a:latin typeface="Trebuchet MS"/>
                <a:cs typeface="Trebuchet MS"/>
              </a:rPr>
              <a:t> </a:t>
            </a:r>
            <a:r>
              <a:rPr lang="en-US" spc="-5" dirty="0" err="1">
                <a:latin typeface="Trebuchet MS"/>
                <a:cs typeface="Trebuchet MS"/>
              </a:rPr>
              <a:t>efectuate</a:t>
            </a:r>
            <a:r>
              <a:rPr lang="en-US" spc="-5" dirty="0">
                <a:latin typeface="Trebuchet MS"/>
                <a:cs typeface="Trebuchet MS"/>
              </a:rPr>
              <a:t>, </a:t>
            </a:r>
            <a:r>
              <a:rPr lang="en-US" spc="-5" dirty="0" err="1">
                <a:latin typeface="Trebuchet MS"/>
                <a:cs typeface="Trebuchet MS"/>
              </a:rPr>
              <a:t>riscurile</a:t>
            </a:r>
            <a:r>
              <a:rPr lang="en-US" spc="-5" dirty="0">
                <a:latin typeface="Trebuchet MS"/>
                <a:cs typeface="Trebuchet MS"/>
              </a:rPr>
              <a:t> </a:t>
            </a:r>
            <a:r>
              <a:rPr lang="en-US" spc="-5" dirty="0" err="1">
                <a:latin typeface="Trebuchet MS"/>
                <a:cs typeface="Trebuchet MS"/>
              </a:rPr>
              <a:t>importante</a:t>
            </a:r>
            <a:r>
              <a:rPr lang="en-US" spc="-5" dirty="0">
                <a:latin typeface="Trebuchet MS"/>
                <a:cs typeface="Trebuchet MS"/>
              </a:rPr>
              <a:t> </a:t>
            </a:r>
            <a:r>
              <a:rPr lang="en-US" spc="-5" dirty="0" err="1">
                <a:latin typeface="Trebuchet MS"/>
                <a:cs typeface="Trebuchet MS"/>
              </a:rPr>
              <a:t>asumate</a:t>
            </a:r>
            <a:r>
              <a:rPr lang="en-US" spc="-5" dirty="0">
                <a:latin typeface="Trebuchet MS"/>
                <a:cs typeface="Trebuchet MS"/>
              </a:rPr>
              <a:t> </a:t>
            </a:r>
            <a:r>
              <a:rPr lang="en-US" spc="-5" dirty="0" err="1">
                <a:latin typeface="Trebuchet MS"/>
                <a:cs typeface="Trebuchet MS"/>
              </a:rPr>
              <a:t>și</a:t>
            </a:r>
            <a:r>
              <a:rPr lang="en-US" spc="-5" dirty="0">
                <a:latin typeface="Trebuchet MS"/>
                <a:cs typeface="Trebuchet MS"/>
              </a:rPr>
              <a:t> </a:t>
            </a:r>
            <a:r>
              <a:rPr lang="en-US" spc="-5" dirty="0" err="1">
                <a:latin typeface="Trebuchet MS"/>
                <a:cs typeface="Trebuchet MS"/>
              </a:rPr>
              <a:t>activele</a:t>
            </a:r>
            <a:r>
              <a:rPr lang="en-US" spc="-5" dirty="0">
                <a:latin typeface="Trebuchet MS"/>
                <a:cs typeface="Trebuchet MS"/>
              </a:rPr>
              <a:t> </a:t>
            </a:r>
            <a:r>
              <a:rPr lang="en-US" spc="-5" dirty="0" err="1">
                <a:latin typeface="Trebuchet MS"/>
                <a:cs typeface="Trebuchet MS"/>
              </a:rPr>
              <a:t>importante</a:t>
            </a:r>
            <a:r>
              <a:rPr lang="en-US" spc="-5" dirty="0">
                <a:latin typeface="Trebuchet MS"/>
                <a:cs typeface="Trebuchet MS"/>
              </a:rPr>
              <a:t> </a:t>
            </a:r>
            <a:r>
              <a:rPr lang="en-US" spc="-5" dirty="0" err="1">
                <a:latin typeface="Trebuchet MS"/>
                <a:cs typeface="Trebuchet MS"/>
              </a:rPr>
              <a:t>utilizate</a:t>
            </a:r>
            <a:endParaRPr dirty="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798573" y="400499"/>
            <a:ext cx="9168475" cy="42319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3335"/>
              </a:lnSpc>
            </a:pPr>
            <a:r>
              <a:rPr lang="en-US" spc="-5" dirty="0">
                <a:solidFill>
                  <a:srgbClr val="EC1A3A"/>
                </a:solidFill>
              </a:rPr>
              <a:t>BEPS – PRETURI DE TRANSFER</a:t>
            </a:r>
            <a:endParaRPr dirty="0">
              <a:solidFill>
                <a:srgbClr val="2DAEA3"/>
              </a:solidFill>
            </a:endParaRPr>
          </a:p>
        </p:txBody>
      </p:sp>
      <p:sp>
        <p:nvSpPr>
          <p:cNvPr id="6" name="CasetăText 5">
            <a:extLst>
              <a:ext uri="{FF2B5EF4-FFF2-40B4-BE49-F238E27FC236}">
                <a16:creationId xmlns:a16="http://schemas.microsoft.com/office/drawing/2014/main" id="{1A9632B9-0F4B-47D6-8184-0A03C0917058}"/>
              </a:ext>
            </a:extLst>
          </p:cNvPr>
          <p:cNvSpPr txBox="1"/>
          <p:nvPr/>
        </p:nvSpPr>
        <p:spPr>
          <a:xfrm>
            <a:off x="1173193" y="1115683"/>
            <a:ext cx="99663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spc="-5" dirty="0">
                <a:solidFill>
                  <a:srgbClr val="2DAEA3"/>
                </a:solidFill>
                <a:latin typeface="Trebuchet MS"/>
              </a:rPr>
              <a:t>SUBSTANTA ECONOMICA SI DESCRIEREA GRUPULUI 2018</a:t>
            </a:r>
          </a:p>
          <a:p>
            <a:r>
              <a:rPr lang="en-US" sz="2400" b="1" spc="-5" dirty="0">
                <a:solidFill>
                  <a:srgbClr val="2DAEA3"/>
                </a:solidFill>
                <a:latin typeface="Trebuchet MS"/>
              </a:rPr>
              <a:t>(MASTER FILE)</a:t>
            </a:r>
          </a:p>
        </p:txBody>
      </p:sp>
    </p:spTree>
    <p:extLst>
      <p:ext uri="{BB962C8B-B14F-4D97-AF65-F5344CB8AC3E}">
        <p14:creationId xmlns:p14="http://schemas.microsoft.com/office/powerpoint/2010/main" val="377983328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bject 9">
            <a:extLst>
              <a:ext uri="{FF2B5EF4-FFF2-40B4-BE49-F238E27FC236}">
                <a16:creationId xmlns:a16="http://schemas.microsoft.com/office/drawing/2014/main" id="{C0D31C0A-41F9-4DE0-BE89-6E3BA72A4CB8}"/>
              </a:ext>
            </a:extLst>
          </p:cNvPr>
          <p:cNvSpPr/>
          <p:nvPr/>
        </p:nvSpPr>
        <p:spPr>
          <a:xfrm>
            <a:off x="8092793" y="1689158"/>
            <a:ext cx="2949018" cy="1217467"/>
          </a:xfrm>
          <a:custGeom>
            <a:avLst/>
            <a:gdLst/>
            <a:ahLst/>
            <a:cxnLst/>
            <a:rect l="l" t="t" r="r" b="b"/>
            <a:pathLst>
              <a:path w="1626870" h="1130300">
                <a:moveTo>
                  <a:pt x="1438529" y="0"/>
                </a:moveTo>
                <a:lnTo>
                  <a:pt x="188340" y="0"/>
                </a:lnTo>
                <a:lnTo>
                  <a:pt x="138274" y="6728"/>
                </a:lnTo>
                <a:lnTo>
                  <a:pt x="93283" y="25715"/>
                </a:lnTo>
                <a:lnTo>
                  <a:pt x="55165" y="55165"/>
                </a:lnTo>
                <a:lnTo>
                  <a:pt x="25715" y="93283"/>
                </a:lnTo>
                <a:lnTo>
                  <a:pt x="6728" y="138274"/>
                </a:lnTo>
                <a:lnTo>
                  <a:pt x="0" y="188340"/>
                </a:lnTo>
                <a:lnTo>
                  <a:pt x="0" y="941704"/>
                </a:lnTo>
                <a:lnTo>
                  <a:pt x="6728" y="991771"/>
                </a:lnTo>
                <a:lnTo>
                  <a:pt x="25715" y="1036762"/>
                </a:lnTo>
                <a:lnTo>
                  <a:pt x="55165" y="1074880"/>
                </a:lnTo>
                <a:lnTo>
                  <a:pt x="93283" y="1104330"/>
                </a:lnTo>
                <a:lnTo>
                  <a:pt x="138274" y="1123317"/>
                </a:lnTo>
                <a:lnTo>
                  <a:pt x="188340" y="1130045"/>
                </a:lnTo>
                <a:lnTo>
                  <a:pt x="1438529" y="1130045"/>
                </a:lnTo>
                <a:lnTo>
                  <a:pt x="1488595" y="1123317"/>
                </a:lnTo>
                <a:lnTo>
                  <a:pt x="1533586" y="1104330"/>
                </a:lnTo>
                <a:lnTo>
                  <a:pt x="1571704" y="1074880"/>
                </a:lnTo>
                <a:lnTo>
                  <a:pt x="1601154" y="1036762"/>
                </a:lnTo>
                <a:lnTo>
                  <a:pt x="1620141" y="991771"/>
                </a:lnTo>
                <a:lnTo>
                  <a:pt x="1626870" y="941704"/>
                </a:lnTo>
                <a:lnTo>
                  <a:pt x="1626870" y="188340"/>
                </a:lnTo>
                <a:lnTo>
                  <a:pt x="1620141" y="138274"/>
                </a:lnTo>
                <a:lnTo>
                  <a:pt x="1601154" y="93283"/>
                </a:lnTo>
                <a:lnTo>
                  <a:pt x="1571704" y="55165"/>
                </a:lnTo>
                <a:lnTo>
                  <a:pt x="1533586" y="25715"/>
                </a:lnTo>
                <a:lnTo>
                  <a:pt x="1488595" y="6728"/>
                </a:lnTo>
                <a:lnTo>
                  <a:pt x="1438529" y="0"/>
                </a:lnTo>
                <a:close/>
              </a:path>
            </a:pathLst>
          </a:custGeom>
          <a:solidFill>
            <a:srgbClr val="2DAEA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9">
            <a:extLst>
              <a:ext uri="{FF2B5EF4-FFF2-40B4-BE49-F238E27FC236}">
                <a16:creationId xmlns:a16="http://schemas.microsoft.com/office/drawing/2014/main" id="{BE1CB48C-2D7A-4F54-87DB-2F61479F8100}"/>
              </a:ext>
            </a:extLst>
          </p:cNvPr>
          <p:cNvSpPr/>
          <p:nvPr/>
        </p:nvSpPr>
        <p:spPr>
          <a:xfrm>
            <a:off x="8775943" y="2943229"/>
            <a:ext cx="2564327" cy="694690"/>
          </a:xfrm>
          <a:custGeom>
            <a:avLst/>
            <a:gdLst/>
            <a:ahLst/>
            <a:cxnLst/>
            <a:rect l="l" t="t" r="r" b="b"/>
            <a:pathLst>
              <a:path w="1626870" h="1130300">
                <a:moveTo>
                  <a:pt x="1438529" y="0"/>
                </a:moveTo>
                <a:lnTo>
                  <a:pt x="188340" y="0"/>
                </a:lnTo>
                <a:lnTo>
                  <a:pt x="138274" y="6728"/>
                </a:lnTo>
                <a:lnTo>
                  <a:pt x="93283" y="25715"/>
                </a:lnTo>
                <a:lnTo>
                  <a:pt x="55165" y="55165"/>
                </a:lnTo>
                <a:lnTo>
                  <a:pt x="25715" y="93283"/>
                </a:lnTo>
                <a:lnTo>
                  <a:pt x="6728" y="138274"/>
                </a:lnTo>
                <a:lnTo>
                  <a:pt x="0" y="188340"/>
                </a:lnTo>
                <a:lnTo>
                  <a:pt x="0" y="941704"/>
                </a:lnTo>
                <a:lnTo>
                  <a:pt x="6728" y="991771"/>
                </a:lnTo>
                <a:lnTo>
                  <a:pt x="25715" y="1036762"/>
                </a:lnTo>
                <a:lnTo>
                  <a:pt x="55165" y="1074880"/>
                </a:lnTo>
                <a:lnTo>
                  <a:pt x="93283" y="1104330"/>
                </a:lnTo>
                <a:lnTo>
                  <a:pt x="138274" y="1123317"/>
                </a:lnTo>
                <a:lnTo>
                  <a:pt x="188340" y="1130045"/>
                </a:lnTo>
                <a:lnTo>
                  <a:pt x="1438529" y="1130045"/>
                </a:lnTo>
                <a:lnTo>
                  <a:pt x="1488595" y="1123317"/>
                </a:lnTo>
                <a:lnTo>
                  <a:pt x="1533586" y="1104330"/>
                </a:lnTo>
                <a:lnTo>
                  <a:pt x="1571704" y="1074880"/>
                </a:lnTo>
                <a:lnTo>
                  <a:pt x="1601154" y="1036762"/>
                </a:lnTo>
                <a:lnTo>
                  <a:pt x="1620141" y="991771"/>
                </a:lnTo>
                <a:lnTo>
                  <a:pt x="1626870" y="941704"/>
                </a:lnTo>
                <a:lnTo>
                  <a:pt x="1626870" y="188340"/>
                </a:lnTo>
                <a:lnTo>
                  <a:pt x="1620141" y="138274"/>
                </a:lnTo>
                <a:lnTo>
                  <a:pt x="1601154" y="93283"/>
                </a:lnTo>
                <a:lnTo>
                  <a:pt x="1571704" y="55165"/>
                </a:lnTo>
                <a:lnTo>
                  <a:pt x="1533586" y="25715"/>
                </a:lnTo>
                <a:lnTo>
                  <a:pt x="1488595" y="6728"/>
                </a:lnTo>
                <a:lnTo>
                  <a:pt x="1438529" y="0"/>
                </a:lnTo>
                <a:close/>
              </a:path>
            </a:pathLst>
          </a:custGeom>
          <a:solidFill>
            <a:srgbClr val="2DAEA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9">
            <a:extLst>
              <a:ext uri="{FF2B5EF4-FFF2-40B4-BE49-F238E27FC236}">
                <a16:creationId xmlns:a16="http://schemas.microsoft.com/office/drawing/2014/main" id="{EB42E0A6-01D3-4C2A-8030-0837B6C6E8AB}"/>
              </a:ext>
            </a:extLst>
          </p:cNvPr>
          <p:cNvSpPr/>
          <p:nvPr/>
        </p:nvSpPr>
        <p:spPr>
          <a:xfrm>
            <a:off x="8160589" y="3927894"/>
            <a:ext cx="2639683" cy="1962619"/>
          </a:xfrm>
          <a:custGeom>
            <a:avLst/>
            <a:gdLst/>
            <a:ahLst/>
            <a:cxnLst/>
            <a:rect l="l" t="t" r="r" b="b"/>
            <a:pathLst>
              <a:path w="1626870" h="1130300">
                <a:moveTo>
                  <a:pt x="1438529" y="0"/>
                </a:moveTo>
                <a:lnTo>
                  <a:pt x="188340" y="0"/>
                </a:lnTo>
                <a:lnTo>
                  <a:pt x="138274" y="6728"/>
                </a:lnTo>
                <a:lnTo>
                  <a:pt x="93283" y="25715"/>
                </a:lnTo>
                <a:lnTo>
                  <a:pt x="55165" y="55165"/>
                </a:lnTo>
                <a:lnTo>
                  <a:pt x="25715" y="93283"/>
                </a:lnTo>
                <a:lnTo>
                  <a:pt x="6728" y="138274"/>
                </a:lnTo>
                <a:lnTo>
                  <a:pt x="0" y="188340"/>
                </a:lnTo>
                <a:lnTo>
                  <a:pt x="0" y="941704"/>
                </a:lnTo>
                <a:lnTo>
                  <a:pt x="6728" y="991771"/>
                </a:lnTo>
                <a:lnTo>
                  <a:pt x="25715" y="1036762"/>
                </a:lnTo>
                <a:lnTo>
                  <a:pt x="55165" y="1074880"/>
                </a:lnTo>
                <a:lnTo>
                  <a:pt x="93283" y="1104330"/>
                </a:lnTo>
                <a:lnTo>
                  <a:pt x="138274" y="1123317"/>
                </a:lnTo>
                <a:lnTo>
                  <a:pt x="188340" y="1130045"/>
                </a:lnTo>
                <a:lnTo>
                  <a:pt x="1438529" y="1130045"/>
                </a:lnTo>
                <a:lnTo>
                  <a:pt x="1488595" y="1123317"/>
                </a:lnTo>
                <a:lnTo>
                  <a:pt x="1533586" y="1104330"/>
                </a:lnTo>
                <a:lnTo>
                  <a:pt x="1571704" y="1074880"/>
                </a:lnTo>
                <a:lnTo>
                  <a:pt x="1601154" y="1036762"/>
                </a:lnTo>
                <a:lnTo>
                  <a:pt x="1620141" y="991771"/>
                </a:lnTo>
                <a:lnTo>
                  <a:pt x="1626870" y="941704"/>
                </a:lnTo>
                <a:lnTo>
                  <a:pt x="1626870" y="188340"/>
                </a:lnTo>
                <a:lnTo>
                  <a:pt x="1620141" y="138274"/>
                </a:lnTo>
                <a:lnTo>
                  <a:pt x="1601154" y="93283"/>
                </a:lnTo>
                <a:lnTo>
                  <a:pt x="1571704" y="55165"/>
                </a:lnTo>
                <a:lnTo>
                  <a:pt x="1533586" y="25715"/>
                </a:lnTo>
                <a:lnTo>
                  <a:pt x="1488595" y="6728"/>
                </a:lnTo>
                <a:lnTo>
                  <a:pt x="1438529" y="0"/>
                </a:lnTo>
                <a:close/>
              </a:path>
            </a:pathLst>
          </a:custGeom>
          <a:solidFill>
            <a:srgbClr val="2DAEA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9">
            <a:extLst>
              <a:ext uri="{FF2B5EF4-FFF2-40B4-BE49-F238E27FC236}">
                <a16:creationId xmlns:a16="http://schemas.microsoft.com/office/drawing/2014/main" id="{AD242EEE-B1E6-4EFB-BEC4-DC31BEDAC475}"/>
              </a:ext>
            </a:extLst>
          </p:cNvPr>
          <p:cNvSpPr/>
          <p:nvPr/>
        </p:nvSpPr>
        <p:spPr>
          <a:xfrm>
            <a:off x="6003985" y="5890513"/>
            <a:ext cx="1981384" cy="694690"/>
          </a:xfrm>
          <a:custGeom>
            <a:avLst/>
            <a:gdLst/>
            <a:ahLst/>
            <a:cxnLst/>
            <a:rect l="l" t="t" r="r" b="b"/>
            <a:pathLst>
              <a:path w="1626870" h="1130300">
                <a:moveTo>
                  <a:pt x="1438529" y="0"/>
                </a:moveTo>
                <a:lnTo>
                  <a:pt x="188340" y="0"/>
                </a:lnTo>
                <a:lnTo>
                  <a:pt x="138274" y="6728"/>
                </a:lnTo>
                <a:lnTo>
                  <a:pt x="93283" y="25715"/>
                </a:lnTo>
                <a:lnTo>
                  <a:pt x="55165" y="55165"/>
                </a:lnTo>
                <a:lnTo>
                  <a:pt x="25715" y="93283"/>
                </a:lnTo>
                <a:lnTo>
                  <a:pt x="6728" y="138274"/>
                </a:lnTo>
                <a:lnTo>
                  <a:pt x="0" y="188340"/>
                </a:lnTo>
                <a:lnTo>
                  <a:pt x="0" y="941704"/>
                </a:lnTo>
                <a:lnTo>
                  <a:pt x="6728" y="991771"/>
                </a:lnTo>
                <a:lnTo>
                  <a:pt x="25715" y="1036762"/>
                </a:lnTo>
                <a:lnTo>
                  <a:pt x="55165" y="1074880"/>
                </a:lnTo>
                <a:lnTo>
                  <a:pt x="93283" y="1104330"/>
                </a:lnTo>
                <a:lnTo>
                  <a:pt x="138274" y="1123317"/>
                </a:lnTo>
                <a:lnTo>
                  <a:pt x="188340" y="1130045"/>
                </a:lnTo>
                <a:lnTo>
                  <a:pt x="1438529" y="1130045"/>
                </a:lnTo>
                <a:lnTo>
                  <a:pt x="1488595" y="1123317"/>
                </a:lnTo>
                <a:lnTo>
                  <a:pt x="1533586" y="1104330"/>
                </a:lnTo>
                <a:lnTo>
                  <a:pt x="1571704" y="1074880"/>
                </a:lnTo>
                <a:lnTo>
                  <a:pt x="1601154" y="1036762"/>
                </a:lnTo>
                <a:lnTo>
                  <a:pt x="1620141" y="991771"/>
                </a:lnTo>
                <a:lnTo>
                  <a:pt x="1626870" y="941704"/>
                </a:lnTo>
                <a:lnTo>
                  <a:pt x="1626870" y="188340"/>
                </a:lnTo>
                <a:lnTo>
                  <a:pt x="1620141" y="138274"/>
                </a:lnTo>
                <a:lnTo>
                  <a:pt x="1601154" y="93283"/>
                </a:lnTo>
                <a:lnTo>
                  <a:pt x="1571704" y="55165"/>
                </a:lnTo>
                <a:lnTo>
                  <a:pt x="1533586" y="25715"/>
                </a:lnTo>
                <a:lnTo>
                  <a:pt x="1488595" y="6728"/>
                </a:lnTo>
                <a:lnTo>
                  <a:pt x="1438529" y="0"/>
                </a:lnTo>
                <a:close/>
              </a:path>
            </a:pathLst>
          </a:custGeom>
          <a:solidFill>
            <a:srgbClr val="2DAEA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9">
            <a:extLst>
              <a:ext uri="{FF2B5EF4-FFF2-40B4-BE49-F238E27FC236}">
                <a16:creationId xmlns:a16="http://schemas.microsoft.com/office/drawing/2014/main" id="{DFF96494-15CB-4222-8E28-1FEC5E25E1A8}"/>
              </a:ext>
            </a:extLst>
          </p:cNvPr>
          <p:cNvSpPr/>
          <p:nvPr/>
        </p:nvSpPr>
        <p:spPr>
          <a:xfrm>
            <a:off x="737365" y="5730923"/>
            <a:ext cx="4605261" cy="694690"/>
          </a:xfrm>
          <a:custGeom>
            <a:avLst/>
            <a:gdLst/>
            <a:ahLst/>
            <a:cxnLst/>
            <a:rect l="l" t="t" r="r" b="b"/>
            <a:pathLst>
              <a:path w="1626870" h="1130300">
                <a:moveTo>
                  <a:pt x="1438529" y="0"/>
                </a:moveTo>
                <a:lnTo>
                  <a:pt x="188340" y="0"/>
                </a:lnTo>
                <a:lnTo>
                  <a:pt x="138274" y="6728"/>
                </a:lnTo>
                <a:lnTo>
                  <a:pt x="93283" y="25715"/>
                </a:lnTo>
                <a:lnTo>
                  <a:pt x="55165" y="55165"/>
                </a:lnTo>
                <a:lnTo>
                  <a:pt x="25715" y="93283"/>
                </a:lnTo>
                <a:lnTo>
                  <a:pt x="6728" y="138274"/>
                </a:lnTo>
                <a:lnTo>
                  <a:pt x="0" y="188340"/>
                </a:lnTo>
                <a:lnTo>
                  <a:pt x="0" y="941704"/>
                </a:lnTo>
                <a:lnTo>
                  <a:pt x="6728" y="991771"/>
                </a:lnTo>
                <a:lnTo>
                  <a:pt x="25715" y="1036762"/>
                </a:lnTo>
                <a:lnTo>
                  <a:pt x="55165" y="1074880"/>
                </a:lnTo>
                <a:lnTo>
                  <a:pt x="93283" y="1104330"/>
                </a:lnTo>
                <a:lnTo>
                  <a:pt x="138274" y="1123317"/>
                </a:lnTo>
                <a:lnTo>
                  <a:pt x="188340" y="1130045"/>
                </a:lnTo>
                <a:lnTo>
                  <a:pt x="1438529" y="1130045"/>
                </a:lnTo>
                <a:lnTo>
                  <a:pt x="1488595" y="1123317"/>
                </a:lnTo>
                <a:lnTo>
                  <a:pt x="1533586" y="1104330"/>
                </a:lnTo>
                <a:lnTo>
                  <a:pt x="1571704" y="1074880"/>
                </a:lnTo>
                <a:lnTo>
                  <a:pt x="1601154" y="1036762"/>
                </a:lnTo>
                <a:lnTo>
                  <a:pt x="1620141" y="991771"/>
                </a:lnTo>
                <a:lnTo>
                  <a:pt x="1626870" y="941704"/>
                </a:lnTo>
                <a:lnTo>
                  <a:pt x="1626870" y="188340"/>
                </a:lnTo>
                <a:lnTo>
                  <a:pt x="1620141" y="138274"/>
                </a:lnTo>
                <a:lnTo>
                  <a:pt x="1601154" y="93283"/>
                </a:lnTo>
                <a:lnTo>
                  <a:pt x="1571704" y="55165"/>
                </a:lnTo>
                <a:lnTo>
                  <a:pt x="1533586" y="25715"/>
                </a:lnTo>
                <a:lnTo>
                  <a:pt x="1488595" y="6728"/>
                </a:lnTo>
                <a:lnTo>
                  <a:pt x="1438529" y="0"/>
                </a:lnTo>
                <a:close/>
              </a:path>
            </a:pathLst>
          </a:custGeom>
          <a:solidFill>
            <a:srgbClr val="2DAEA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9">
            <a:extLst>
              <a:ext uri="{FF2B5EF4-FFF2-40B4-BE49-F238E27FC236}">
                <a16:creationId xmlns:a16="http://schemas.microsoft.com/office/drawing/2014/main" id="{2BF1D167-D540-40A3-9B1A-9B3C9B1CE4D7}"/>
              </a:ext>
            </a:extLst>
          </p:cNvPr>
          <p:cNvSpPr/>
          <p:nvPr/>
        </p:nvSpPr>
        <p:spPr>
          <a:xfrm>
            <a:off x="4369631" y="4418448"/>
            <a:ext cx="3410158" cy="1218304"/>
          </a:xfrm>
          <a:custGeom>
            <a:avLst/>
            <a:gdLst/>
            <a:ahLst/>
            <a:cxnLst/>
            <a:rect l="l" t="t" r="r" b="b"/>
            <a:pathLst>
              <a:path w="1626870" h="1130300">
                <a:moveTo>
                  <a:pt x="1438529" y="0"/>
                </a:moveTo>
                <a:lnTo>
                  <a:pt x="188340" y="0"/>
                </a:lnTo>
                <a:lnTo>
                  <a:pt x="138274" y="6728"/>
                </a:lnTo>
                <a:lnTo>
                  <a:pt x="93283" y="25715"/>
                </a:lnTo>
                <a:lnTo>
                  <a:pt x="55165" y="55165"/>
                </a:lnTo>
                <a:lnTo>
                  <a:pt x="25715" y="93283"/>
                </a:lnTo>
                <a:lnTo>
                  <a:pt x="6728" y="138274"/>
                </a:lnTo>
                <a:lnTo>
                  <a:pt x="0" y="188340"/>
                </a:lnTo>
                <a:lnTo>
                  <a:pt x="0" y="941704"/>
                </a:lnTo>
                <a:lnTo>
                  <a:pt x="6728" y="991771"/>
                </a:lnTo>
                <a:lnTo>
                  <a:pt x="25715" y="1036762"/>
                </a:lnTo>
                <a:lnTo>
                  <a:pt x="55165" y="1074880"/>
                </a:lnTo>
                <a:lnTo>
                  <a:pt x="93283" y="1104330"/>
                </a:lnTo>
                <a:lnTo>
                  <a:pt x="138274" y="1123317"/>
                </a:lnTo>
                <a:lnTo>
                  <a:pt x="188340" y="1130045"/>
                </a:lnTo>
                <a:lnTo>
                  <a:pt x="1438529" y="1130045"/>
                </a:lnTo>
                <a:lnTo>
                  <a:pt x="1488595" y="1123317"/>
                </a:lnTo>
                <a:lnTo>
                  <a:pt x="1533586" y="1104330"/>
                </a:lnTo>
                <a:lnTo>
                  <a:pt x="1571704" y="1074880"/>
                </a:lnTo>
                <a:lnTo>
                  <a:pt x="1601154" y="1036762"/>
                </a:lnTo>
                <a:lnTo>
                  <a:pt x="1620141" y="991771"/>
                </a:lnTo>
                <a:lnTo>
                  <a:pt x="1626870" y="941704"/>
                </a:lnTo>
                <a:lnTo>
                  <a:pt x="1626870" y="188340"/>
                </a:lnTo>
                <a:lnTo>
                  <a:pt x="1620141" y="138274"/>
                </a:lnTo>
                <a:lnTo>
                  <a:pt x="1601154" y="93283"/>
                </a:lnTo>
                <a:lnTo>
                  <a:pt x="1571704" y="55165"/>
                </a:lnTo>
                <a:lnTo>
                  <a:pt x="1533586" y="25715"/>
                </a:lnTo>
                <a:lnTo>
                  <a:pt x="1488595" y="6728"/>
                </a:lnTo>
                <a:lnTo>
                  <a:pt x="1438529" y="0"/>
                </a:lnTo>
                <a:close/>
              </a:path>
            </a:pathLst>
          </a:custGeom>
          <a:solidFill>
            <a:srgbClr val="2DAEA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9">
            <a:extLst>
              <a:ext uri="{FF2B5EF4-FFF2-40B4-BE49-F238E27FC236}">
                <a16:creationId xmlns:a16="http://schemas.microsoft.com/office/drawing/2014/main" id="{1364BB52-543E-4DFD-9005-9F7E0FC8EE15}"/>
              </a:ext>
            </a:extLst>
          </p:cNvPr>
          <p:cNvSpPr/>
          <p:nvPr/>
        </p:nvSpPr>
        <p:spPr>
          <a:xfrm>
            <a:off x="4411375" y="2661880"/>
            <a:ext cx="3717769" cy="1407916"/>
          </a:xfrm>
          <a:custGeom>
            <a:avLst/>
            <a:gdLst/>
            <a:ahLst/>
            <a:cxnLst/>
            <a:rect l="l" t="t" r="r" b="b"/>
            <a:pathLst>
              <a:path w="1626870" h="1130300">
                <a:moveTo>
                  <a:pt x="1438529" y="0"/>
                </a:moveTo>
                <a:lnTo>
                  <a:pt x="188340" y="0"/>
                </a:lnTo>
                <a:lnTo>
                  <a:pt x="138274" y="6728"/>
                </a:lnTo>
                <a:lnTo>
                  <a:pt x="93283" y="25715"/>
                </a:lnTo>
                <a:lnTo>
                  <a:pt x="55165" y="55165"/>
                </a:lnTo>
                <a:lnTo>
                  <a:pt x="25715" y="93283"/>
                </a:lnTo>
                <a:lnTo>
                  <a:pt x="6728" y="138274"/>
                </a:lnTo>
                <a:lnTo>
                  <a:pt x="0" y="188340"/>
                </a:lnTo>
                <a:lnTo>
                  <a:pt x="0" y="941704"/>
                </a:lnTo>
                <a:lnTo>
                  <a:pt x="6728" y="991771"/>
                </a:lnTo>
                <a:lnTo>
                  <a:pt x="25715" y="1036762"/>
                </a:lnTo>
                <a:lnTo>
                  <a:pt x="55165" y="1074880"/>
                </a:lnTo>
                <a:lnTo>
                  <a:pt x="93283" y="1104330"/>
                </a:lnTo>
                <a:lnTo>
                  <a:pt x="138274" y="1123317"/>
                </a:lnTo>
                <a:lnTo>
                  <a:pt x="188340" y="1130045"/>
                </a:lnTo>
                <a:lnTo>
                  <a:pt x="1438529" y="1130045"/>
                </a:lnTo>
                <a:lnTo>
                  <a:pt x="1488595" y="1123317"/>
                </a:lnTo>
                <a:lnTo>
                  <a:pt x="1533586" y="1104330"/>
                </a:lnTo>
                <a:lnTo>
                  <a:pt x="1571704" y="1074880"/>
                </a:lnTo>
                <a:lnTo>
                  <a:pt x="1601154" y="1036762"/>
                </a:lnTo>
                <a:lnTo>
                  <a:pt x="1620141" y="991771"/>
                </a:lnTo>
                <a:lnTo>
                  <a:pt x="1626870" y="941704"/>
                </a:lnTo>
                <a:lnTo>
                  <a:pt x="1626870" y="188340"/>
                </a:lnTo>
                <a:lnTo>
                  <a:pt x="1620141" y="138274"/>
                </a:lnTo>
                <a:lnTo>
                  <a:pt x="1601154" y="93283"/>
                </a:lnTo>
                <a:lnTo>
                  <a:pt x="1571704" y="55165"/>
                </a:lnTo>
                <a:lnTo>
                  <a:pt x="1533586" y="25715"/>
                </a:lnTo>
                <a:lnTo>
                  <a:pt x="1488595" y="6728"/>
                </a:lnTo>
                <a:lnTo>
                  <a:pt x="1438529" y="0"/>
                </a:lnTo>
                <a:close/>
              </a:path>
            </a:pathLst>
          </a:custGeom>
          <a:solidFill>
            <a:srgbClr val="2DAEA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9">
            <a:extLst>
              <a:ext uri="{FF2B5EF4-FFF2-40B4-BE49-F238E27FC236}">
                <a16:creationId xmlns:a16="http://schemas.microsoft.com/office/drawing/2014/main" id="{197C1272-6DF5-4E68-A5A5-5A14CE657D22}"/>
              </a:ext>
            </a:extLst>
          </p:cNvPr>
          <p:cNvSpPr/>
          <p:nvPr/>
        </p:nvSpPr>
        <p:spPr>
          <a:xfrm>
            <a:off x="4025659" y="1757963"/>
            <a:ext cx="2908256" cy="694690"/>
          </a:xfrm>
          <a:custGeom>
            <a:avLst/>
            <a:gdLst/>
            <a:ahLst/>
            <a:cxnLst/>
            <a:rect l="l" t="t" r="r" b="b"/>
            <a:pathLst>
              <a:path w="1626870" h="1130300">
                <a:moveTo>
                  <a:pt x="1438529" y="0"/>
                </a:moveTo>
                <a:lnTo>
                  <a:pt x="188340" y="0"/>
                </a:lnTo>
                <a:lnTo>
                  <a:pt x="138274" y="6728"/>
                </a:lnTo>
                <a:lnTo>
                  <a:pt x="93283" y="25715"/>
                </a:lnTo>
                <a:lnTo>
                  <a:pt x="55165" y="55165"/>
                </a:lnTo>
                <a:lnTo>
                  <a:pt x="25715" y="93283"/>
                </a:lnTo>
                <a:lnTo>
                  <a:pt x="6728" y="138274"/>
                </a:lnTo>
                <a:lnTo>
                  <a:pt x="0" y="188340"/>
                </a:lnTo>
                <a:lnTo>
                  <a:pt x="0" y="941704"/>
                </a:lnTo>
                <a:lnTo>
                  <a:pt x="6728" y="991771"/>
                </a:lnTo>
                <a:lnTo>
                  <a:pt x="25715" y="1036762"/>
                </a:lnTo>
                <a:lnTo>
                  <a:pt x="55165" y="1074880"/>
                </a:lnTo>
                <a:lnTo>
                  <a:pt x="93283" y="1104330"/>
                </a:lnTo>
                <a:lnTo>
                  <a:pt x="138274" y="1123317"/>
                </a:lnTo>
                <a:lnTo>
                  <a:pt x="188340" y="1130045"/>
                </a:lnTo>
                <a:lnTo>
                  <a:pt x="1438529" y="1130045"/>
                </a:lnTo>
                <a:lnTo>
                  <a:pt x="1488595" y="1123317"/>
                </a:lnTo>
                <a:lnTo>
                  <a:pt x="1533586" y="1104330"/>
                </a:lnTo>
                <a:lnTo>
                  <a:pt x="1571704" y="1074880"/>
                </a:lnTo>
                <a:lnTo>
                  <a:pt x="1601154" y="1036762"/>
                </a:lnTo>
                <a:lnTo>
                  <a:pt x="1620141" y="991771"/>
                </a:lnTo>
                <a:lnTo>
                  <a:pt x="1626870" y="941704"/>
                </a:lnTo>
                <a:lnTo>
                  <a:pt x="1626870" y="188340"/>
                </a:lnTo>
                <a:lnTo>
                  <a:pt x="1620141" y="138274"/>
                </a:lnTo>
                <a:lnTo>
                  <a:pt x="1601154" y="93283"/>
                </a:lnTo>
                <a:lnTo>
                  <a:pt x="1571704" y="55165"/>
                </a:lnTo>
                <a:lnTo>
                  <a:pt x="1533586" y="25715"/>
                </a:lnTo>
                <a:lnTo>
                  <a:pt x="1488595" y="6728"/>
                </a:lnTo>
                <a:lnTo>
                  <a:pt x="1438529" y="0"/>
                </a:lnTo>
                <a:close/>
              </a:path>
            </a:pathLst>
          </a:custGeom>
          <a:solidFill>
            <a:srgbClr val="2DAEA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9">
            <a:extLst>
              <a:ext uri="{FF2B5EF4-FFF2-40B4-BE49-F238E27FC236}">
                <a16:creationId xmlns:a16="http://schemas.microsoft.com/office/drawing/2014/main" id="{9C3C548F-2BE6-40CD-95C0-6506C2C28AF8}"/>
              </a:ext>
            </a:extLst>
          </p:cNvPr>
          <p:cNvSpPr/>
          <p:nvPr/>
        </p:nvSpPr>
        <p:spPr>
          <a:xfrm>
            <a:off x="368706" y="4327382"/>
            <a:ext cx="3717769" cy="1127419"/>
          </a:xfrm>
          <a:custGeom>
            <a:avLst/>
            <a:gdLst/>
            <a:ahLst/>
            <a:cxnLst/>
            <a:rect l="l" t="t" r="r" b="b"/>
            <a:pathLst>
              <a:path w="1626870" h="1130300">
                <a:moveTo>
                  <a:pt x="1438529" y="0"/>
                </a:moveTo>
                <a:lnTo>
                  <a:pt x="188340" y="0"/>
                </a:lnTo>
                <a:lnTo>
                  <a:pt x="138274" y="6728"/>
                </a:lnTo>
                <a:lnTo>
                  <a:pt x="93283" y="25715"/>
                </a:lnTo>
                <a:lnTo>
                  <a:pt x="55165" y="55165"/>
                </a:lnTo>
                <a:lnTo>
                  <a:pt x="25715" y="93283"/>
                </a:lnTo>
                <a:lnTo>
                  <a:pt x="6728" y="138274"/>
                </a:lnTo>
                <a:lnTo>
                  <a:pt x="0" y="188340"/>
                </a:lnTo>
                <a:lnTo>
                  <a:pt x="0" y="941704"/>
                </a:lnTo>
                <a:lnTo>
                  <a:pt x="6728" y="991771"/>
                </a:lnTo>
                <a:lnTo>
                  <a:pt x="25715" y="1036762"/>
                </a:lnTo>
                <a:lnTo>
                  <a:pt x="55165" y="1074880"/>
                </a:lnTo>
                <a:lnTo>
                  <a:pt x="93283" y="1104330"/>
                </a:lnTo>
                <a:lnTo>
                  <a:pt x="138274" y="1123317"/>
                </a:lnTo>
                <a:lnTo>
                  <a:pt x="188340" y="1130045"/>
                </a:lnTo>
                <a:lnTo>
                  <a:pt x="1438529" y="1130045"/>
                </a:lnTo>
                <a:lnTo>
                  <a:pt x="1488595" y="1123317"/>
                </a:lnTo>
                <a:lnTo>
                  <a:pt x="1533586" y="1104330"/>
                </a:lnTo>
                <a:lnTo>
                  <a:pt x="1571704" y="1074880"/>
                </a:lnTo>
                <a:lnTo>
                  <a:pt x="1601154" y="1036762"/>
                </a:lnTo>
                <a:lnTo>
                  <a:pt x="1620141" y="991771"/>
                </a:lnTo>
                <a:lnTo>
                  <a:pt x="1626870" y="941704"/>
                </a:lnTo>
                <a:lnTo>
                  <a:pt x="1626870" y="188340"/>
                </a:lnTo>
                <a:lnTo>
                  <a:pt x="1620141" y="138274"/>
                </a:lnTo>
                <a:lnTo>
                  <a:pt x="1601154" y="93283"/>
                </a:lnTo>
                <a:lnTo>
                  <a:pt x="1571704" y="55165"/>
                </a:lnTo>
                <a:lnTo>
                  <a:pt x="1533586" y="25715"/>
                </a:lnTo>
                <a:lnTo>
                  <a:pt x="1488595" y="6728"/>
                </a:lnTo>
                <a:lnTo>
                  <a:pt x="1438529" y="0"/>
                </a:lnTo>
                <a:close/>
              </a:path>
            </a:pathLst>
          </a:custGeom>
          <a:solidFill>
            <a:srgbClr val="2DAEA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9">
            <a:extLst>
              <a:ext uri="{FF2B5EF4-FFF2-40B4-BE49-F238E27FC236}">
                <a16:creationId xmlns:a16="http://schemas.microsoft.com/office/drawing/2014/main" id="{2473C362-748C-4BFE-8514-411DB8FACB53}"/>
              </a:ext>
            </a:extLst>
          </p:cNvPr>
          <p:cNvSpPr/>
          <p:nvPr/>
        </p:nvSpPr>
        <p:spPr>
          <a:xfrm>
            <a:off x="331326" y="3356570"/>
            <a:ext cx="3717769" cy="694690"/>
          </a:xfrm>
          <a:custGeom>
            <a:avLst/>
            <a:gdLst/>
            <a:ahLst/>
            <a:cxnLst/>
            <a:rect l="l" t="t" r="r" b="b"/>
            <a:pathLst>
              <a:path w="1626870" h="1130300">
                <a:moveTo>
                  <a:pt x="1438529" y="0"/>
                </a:moveTo>
                <a:lnTo>
                  <a:pt x="188340" y="0"/>
                </a:lnTo>
                <a:lnTo>
                  <a:pt x="138274" y="6728"/>
                </a:lnTo>
                <a:lnTo>
                  <a:pt x="93283" y="25715"/>
                </a:lnTo>
                <a:lnTo>
                  <a:pt x="55165" y="55165"/>
                </a:lnTo>
                <a:lnTo>
                  <a:pt x="25715" y="93283"/>
                </a:lnTo>
                <a:lnTo>
                  <a:pt x="6728" y="138274"/>
                </a:lnTo>
                <a:lnTo>
                  <a:pt x="0" y="188340"/>
                </a:lnTo>
                <a:lnTo>
                  <a:pt x="0" y="941704"/>
                </a:lnTo>
                <a:lnTo>
                  <a:pt x="6728" y="991771"/>
                </a:lnTo>
                <a:lnTo>
                  <a:pt x="25715" y="1036762"/>
                </a:lnTo>
                <a:lnTo>
                  <a:pt x="55165" y="1074880"/>
                </a:lnTo>
                <a:lnTo>
                  <a:pt x="93283" y="1104330"/>
                </a:lnTo>
                <a:lnTo>
                  <a:pt x="138274" y="1123317"/>
                </a:lnTo>
                <a:lnTo>
                  <a:pt x="188340" y="1130045"/>
                </a:lnTo>
                <a:lnTo>
                  <a:pt x="1438529" y="1130045"/>
                </a:lnTo>
                <a:lnTo>
                  <a:pt x="1488595" y="1123317"/>
                </a:lnTo>
                <a:lnTo>
                  <a:pt x="1533586" y="1104330"/>
                </a:lnTo>
                <a:lnTo>
                  <a:pt x="1571704" y="1074880"/>
                </a:lnTo>
                <a:lnTo>
                  <a:pt x="1601154" y="1036762"/>
                </a:lnTo>
                <a:lnTo>
                  <a:pt x="1620141" y="991771"/>
                </a:lnTo>
                <a:lnTo>
                  <a:pt x="1626870" y="941704"/>
                </a:lnTo>
                <a:lnTo>
                  <a:pt x="1626870" y="188340"/>
                </a:lnTo>
                <a:lnTo>
                  <a:pt x="1620141" y="138274"/>
                </a:lnTo>
                <a:lnTo>
                  <a:pt x="1601154" y="93283"/>
                </a:lnTo>
                <a:lnTo>
                  <a:pt x="1571704" y="55165"/>
                </a:lnTo>
                <a:lnTo>
                  <a:pt x="1533586" y="25715"/>
                </a:lnTo>
                <a:lnTo>
                  <a:pt x="1488595" y="6728"/>
                </a:lnTo>
                <a:lnTo>
                  <a:pt x="1438529" y="0"/>
                </a:lnTo>
                <a:close/>
              </a:path>
            </a:pathLst>
          </a:custGeom>
          <a:solidFill>
            <a:srgbClr val="2DAEA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9">
            <a:extLst>
              <a:ext uri="{FF2B5EF4-FFF2-40B4-BE49-F238E27FC236}">
                <a16:creationId xmlns:a16="http://schemas.microsoft.com/office/drawing/2014/main" id="{B879B09A-8029-4F52-808F-7C8DA0B7FBEB}"/>
              </a:ext>
            </a:extLst>
          </p:cNvPr>
          <p:cNvSpPr/>
          <p:nvPr/>
        </p:nvSpPr>
        <p:spPr>
          <a:xfrm>
            <a:off x="1088176" y="1700782"/>
            <a:ext cx="2794365" cy="1574123"/>
          </a:xfrm>
          <a:custGeom>
            <a:avLst/>
            <a:gdLst/>
            <a:ahLst/>
            <a:cxnLst/>
            <a:rect l="l" t="t" r="r" b="b"/>
            <a:pathLst>
              <a:path w="1626870" h="1130300">
                <a:moveTo>
                  <a:pt x="1438529" y="0"/>
                </a:moveTo>
                <a:lnTo>
                  <a:pt x="188340" y="0"/>
                </a:lnTo>
                <a:lnTo>
                  <a:pt x="138274" y="6728"/>
                </a:lnTo>
                <a:lnTo>
                  <a:pt x="93283" y="25715"/>
                </a:lnTo>
                <a:lnTo>
                  <a:pt x="55165" y="55165"/>
                </a:lnTo>
                <a:lnTo>
                  <a:pt x="25715" y="93283"/>
                </a:lnTo>
                <a:lnTo>
                  <a:pt x="6728" y="138274"/>
                </a:lnTo>
                <a:lnTo>
                  <a:pt x="0" y="188340"/>
                </a:lnTo>
                <a:lnTo>
                  <a:pt x="0" y="941704"/>
                </a:lnTo>
                <a:lnTo>
                  <a:pt x="6728" y="991771"/>
                </a:lnTo>
                <a:lnTo>
                  <a:pt x="25715" y="1036762"/>
                </a:lnTo>
                <a:lnTo>
                  <a:pt x="55165" y="1074880"/>
                </a:lnTo>
                <a:lnTo>
                  <a:pt x="93283" y="1104330"/>
                </a:lnTo>
                <a:lnTo>
                  <a:pt x="138274" y="1123317"/>
                </a:lnTo>
                <a:lnTo>
                  <a:pt x="188340" y="1130045"/>
                </a:lnTo>
                <a:lnTo>
                  <a:pt x="1438529" y="1130045"/>
                </a:lnTo>
                <a:lnTo>
                  <a:pt x="1488595" y="1123317"/>
                </a:lnTo>
                <a:lnTo>
                  <a:pt x="1533586" y="1104330"/>
                </a:lnTo>
                <a:lnTo>
                  <a:pt x="1571704" y="1074880"/>
                </a:lnTo>
                <a:lnTo>
                  <a:pt x="1601154" y="1036762"/>
                </a:lnTo>
                <a:lnTo>
                  <a:pt x="1620141" y="991771"/>
                </a:lnTo>
                <a:lnTo>
                  <a:pt x="1626870" y="941704"/>
                </a:lnTo>
                <a:lnTo>
                  <a:pt x="1626870" y="188340"/>
                </a:lnTo>
                <a:lnTo>
                  <a:pt x="1620141" y="138274"/>
                </a:lnTo>
                <a:lnTo>
                  <a:pt x="1601154" y="93283"/>
                </a:lnTo>
                <a:lnTo>
                  <a:pt x="1571704" y="55165"/>
                </a:lnTo>
                <a:lnTo>
                  <a:pt x="1533586" y="25715"/>
                </a:lnTo>
                <a:lnTo>
                  <a:pt x="1488595" y="6728"/>
                </a:lnTo>
                <a:lnTo>
                  <a:pt x="1438529" y="0"/>
                </a:lnTo>
                <a:close/>
              </a:path>
            </a:pathLst>
          </a:custGeom>
          <a:solidFill>
            <a:srgbClr val="2DAEA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object 2"/>
          <p:cNvSpPr txBox="1"/>
          <p:nvPr/>
        </p:nvSpPr>
        <p:spPr>
          <a:xfrm>
            <a:off x="1034947" y="1808855"/>
            <a:ext cx="3609975" cy="13849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721995" algn="ctr"/>
            <a:r>
              <a:rPr b="1" dirty="0">
                <a:solidFill>
                  <a:schemeClr val="bg1"/>
                </a:solidFill>
                <a:latin typeface="Trebuchet MS"/>
                <a:cs typeface="Trebuchet MS"/>
              </a:rPr>
              <a:t>“</a:t>
            </a:r>
            <a:r>
              <a:rPr lang="en-US" b="1" dirty="0" err="1">
                <a:solidFill>
                  <a:schemeClr val="bg1"/>
                </a:solidFill>
                <a:latin typeface="Trebuchet MS"/>
                <a:cs typeface="Trebuchet MS"/>
              </a:rPr>
              <a:t>Procesul</a:t>
            </a:r>
            <a:r>
              <a:rPr lang="en-US" b="1" dirty="0">
                <a:solidFill>
                  <a:schemeClr val="bg1"/>
                </a:solidFill>
                <a:latin typeface="Trebuchet MS"/>
                <a:cs typeface="Trebuchet MS"/>
              </a:rPr>
              <a:t> de </a:t>
            </a:r>
            <a:r>
              <a:rPr lang="en-US" b="1" dirty="0" err="1">
                <a:solidFill>
                  <a:schemeClr val="bg1"/>
                </a:solidFill>
                <a:latin typeface="Trebuchet MS"/>
                <a:cs typeface="Trebuchet MS"/>
              </a:rPr>
              <a:t>identificare</a:t>
            </a:r>
            <a:r>
              <a:rPr lang="en-US" b="1" dirty="0">
                <a:solidFill>
                  <a:schemeClr val="bg1"/>
                </a:solidFill>
                <a:latin typeface="Trebuchet MS"/>
                <a:cs typeface="Trebuchet MS"/>
              </a:rPr>
              <a:t> a </a:t>
            </a:r>
            <a:r>
              <a:rPr lang="en-US" b="1" dirty="0" err="1">
                <a:solidFill>
                  <a:schemeClr val="bg1"/>
                </a:solidFill>
                <a:latin typeface="Trebuchet MS"/>
                <a:cs typeface="Trebuchet MS"/>
              </a:rPr>
              <a:t>caracteristicilor</a:t>
            </a:r>
            <a:r>
              <a:rPr lang="en-US" b="1" dirty="0">
                <a:solidFill>
                  <a:schemeClr val="bg1"/>
                </a:solidFill>
                <a:latin typeface="Trebuchet MS"/>
                <a:cs typeface="Trebuchet MS"/>
              </a:rPr>
              <a:t> relevante din </a:t>
            </a:r>
            <a:r>
              <a:rPr lang="en-US" b="1" dirty="0" err="1">
                <a:solidFill>
                  <a:schemeClr val="bg1"/>
                </a:solidFill>
                <a:latin typeface="Trebuchet MS"/>
                <a:cs typeface="Trebuchet MS"/>
              </a:rPr>
              <a:t>punct</a:t>
            </a:r>
            <a:r>
              <a:rPr lang="en-US" b="1" dirty="0">
                <a:solidFill>
                  <a:schemeClr val="bg1"/>
                </a:solidFill>
                <a:latin typeface="Trebuchet MS"/>
                <a:cs typeface="Trebuchet MS"/>
              </a:rPr>
              <a:t> de </a:t>
            </a:r>
            <a:r>
              <a:rPr lang="en-US" b="1" dirty="0" err="1">
                <a:solidFill>
                  <a:schemeClr val="bg1"/>
                </a:solidFill>
                <a:latin typeface="Trebuchet MS"/>
                <a:cs typeface="Trebuchet MS"/>
              </a:rPr>
              <a:t>vedere</a:t>
            </a:r>
            <a:r>
              <a:rPr lang="en-US" b="1" dirty="0">
                <a:solidFill>
                  <a:schemeClr val="bg1"/>
                </a:solidFill>
                <a:latin typeface="Trebuchet MS"/>
                <a:cs typeface="Trebuchet MS"/>
              </a:rPr>
              <a:t> economic ale </a:t>
            </a:r>
            <a:r>
              <a:rPr lang="en-US" b="1" dirty="0" err="1">
                <a:solidFill>
                  <a:schemeClr val="bg1"/>
                </a:solidFill>
                <a:latin typeface="Trebuchet MS"/>
                <a:cs typeface="Trebuchet MS"/>
              </a:rPr>
              <a:t>tranzacției</a:t>
            </a:r>
            <a:r>
              <a:rPr b="1" dirty="0">
                <a:solidFill>
                  <a:schemeClr val="bg1"/>
                </a:solidFill>
                <a:latin typeface="Trebuchet MS"/>
                <a:cs typeface="Trebuchet MS"/>
              </a:rPr>
              <a:t>”</a:t>
            </a:r>
            <a:endParaRPr dirty="0">
              <a:solidFill>
                <a:schemeClr val="bg1"/>
              </a:solidFill>
              <a:latin typeface="Trebuchet MS"/>
              <a:cs typeface="Trebuchet MS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sldNum" sz="quarter" idx="7"/>
          </p:nvPr>
        </p:nvSpPr>
        <p:spPr>
          <a:xfrm>
            <a:off x="14679507" y="6631324"/>
            <a:ext cx="262467" cy="189154"/>
          </a:xfrm>
          <a:prstGeom prst="rect">
            <a:avLst/>
          </a:prstGeom>
        </p:spPr>
        <p:txBody>
          <a:bodyPr vert="horz" wrap="square" lIns="0" tIns="34925" rIns="0" bIns="0" rtlCol="0">
            <a:spAutoFit/>
          </a:bodyPr>
          <a:lstStyle/>
          <a:p>
            <a:pPr marL="25400">
              <a:spcBef>
                <a:spcPts val="275"/>
              </a:spcBef>
            </a:pPr>
            <a:fld id="{81D60167-4931-47E6-BA6A-407CBD079E47}" type="slidenum">
              <a:rPr dirty="0"/>
              <a:pPr marL="25400">
                <a:spcBef>
                  <a:spcPts val="275"/>
                </a:spcBef>
              </a:pPr>
              <a:t>26</a:t>
            </a:fld>
            <a:endParaRPr dirty="0"/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xfrm>
            <a:off x="8201753" y="3674522"/>
            <a:ext cx="3029841" cy="221599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68325" algn="ctr"/>
            <a:endParaRPr lang="en-US" dirty="0"/>
          </a:p>
          <a:p>
            <a:pPr marL="12700" marR="568325" algn="ctr"/>
            <a:r>
              <a:rPr lang="en-US" dirty="0">
                <a:solidFill>
                  <a:schemeClr val="bg1"/>
                </a:solidFill>
              </a:rPr>
              <a:t>"</a:t>
            </a:r>
            <a:r>
              <a:rPr lang="en-US" dirty="0" err="1">
                <a:solidFill>
                  <a:schemeClr val="bg1"/>
                </a:solidFill>
              </a:rPr>
              <a:t>Analizați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ce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riscuri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sunt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asumate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ce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funcții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sunt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îndeplinite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impactul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acestor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riscuri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și</a:t>
            </a:r>
            <a:r>
              <a:rPr lang="en-US" dirty="0">
                <a:solidFill>
                  <a:schemeClr val="bg1"/>
                </a:solidFill>
              </a:rPr>
              <a:t> cum </a:t>
            </a:r>
            <a:r>
              <a:rPr lang="en-US" dirty="0" err="1">
                <a:solidFill>
                  <a:schemeClr val="bg1"/>
                </a:solidFill>
              </a:rPr>
              <a:t>sunt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alocate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aceste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riscuri</a:t>
            </a:r>
            <a:r>
              <a:rPr lang="en-US" dirty="0">
                <a:solidFill>
                  <a:schemeClr val="bg1"/>
                </a:solidFill>
              </a:rPr>
              <a:t>”</a:t>
            </a:r>
            <a:endParaRPr spc="-5" dirty="0">
              <a:solidFill>
                <a:schemeClr val="bg1"/>
              </a:solidFill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474235" y="2685690"/>
            <a:ext cx="3503230" cy="13841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065" marR="5080" algn="ctr"/>
            <a:r>
              <a:rPr b="1" dirty="0">
                <a:solidFill>
                  <a:schemeClr val="bg1"/>
                </a:solidFill>
                <a:latin typeface="Trebuchet MS"/>
                <a:cs typeface="Trebuchet MS"/>
              </a:rPr>
              <a:t>“</a:t>
            </a:r>
            <a:r>
              <a:rPr lang="en-US" b="1" dirty="0" err="1">
                <a:solidFill>
                  <a:schemeClr val="bg1"/>
                </a:solidFill>
                <a:latin typeface="Trebuchet MS"/>
                <a:cs typeface="Trebuchet MS"/>
              </a:rPr>
              <a:t>Comparați</a:t>
            </a:r>
            <a:r>
              <a:rPr lang="en-US" b="1" dirty="0">
                <a:solidFill>
                  <a:schemeClr val="bg1"/>
                </a:solidFill>
                <a:latin typeface="Trebuchet MS"/>
                <a:cs typeface="Trebuchet MS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Trebuchet MS"/>
                <a:cs typeface="Trebuchet MS"/>
              </a:rPr>
              <a:t>tranzacția</a:t>
            </a:r>
            <a:r>
              <a:rPr lang="en-US" b="1" dirty="0">
                <a:solidFill>
                  <a:schemeClr val="bg1"/>
                </a:solidFill>
                <a:latin typeface="Trebuchet MS"/>
                <a:cs typeface="Trebuchet MS"/>
              </a:rPr>
              <a:t> cu </a:t>
            </a:r>
            <a:r>
              <a:rPr lang="en-US" b="1" dirty="0" err="1">
                <a:solidFill>
                  <a:schemeClr val="bg1"/>
                </a:solidFill>
                <a:latin typeface="Trebuchet MS"/>
                <a:cs typeface="Trebuchet MS"/>
              </a:rPr>
              <a:t>celelalte</a:t>
            </a:r>
            <a:r>
              <a:rPr lang="en-US" b="1" dirty="0">
                <a:solidFill>
                  <a:schemeClr val="bg1"/>
                </a:solidFill>
                <a:latin typeface="Trebuchet MS"/>
                <a:cs typeface="Trebuchet MS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Trebuchet MS"/>
                <a:cs typeface="Trebuchet MS"/>
              </a:rPr>
              <a:t>opțiuni</a:t>
            </a:r>
            <a:r>
              <a:rPr lang="en-US" b="1" dirty="0">
                <a:solidFill>
                  <a:schemeClr val="bg1"/>
                </a:solidFill>
                <a:latin typeface="Trebuchet MS"/>
                <a:cs typeface="Trebuchet MS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Trebuchet MS"/>
                <a:cs typeface="Trebuchet MS"/>
              </a:rPr>
              <a:t>disponibile</a:t>
            </a:r>
            <a:r>
              <a:rPr lang="en-US" b="1" dirty="0">
                <a:solidFill>
                  <a:schemeClr val="bg1"/>
                </a:solidFill>
                <a:latin typeface="Trebuchet MS"/>
                <a:cs typeface="Trebuchet MS"/>
              </a:rPr>
              <a:t> in mod real ... </a:t>
            </a:r>
            <a:r>
              <a:rPr lang="en-US" b="1" dirty="0" err="1">
                <a:solidFill>
                  <a:schemeClr val="bg1"/>
                </a:solidFill>
                <a:latin typeface="Trebuchet MS"/>
                <a:cs typeface="Trebuchet MS"/>
              </a:rPr>
              <a:t>luați</a:t>
            </a:r>
            <a:r>
              <a:rPr lang="en-US" b="1" dirty="0">
                <a:solidFill>
                  <a:schemeClr val="bg1"/>
                </a:solidFill>
                <a:latin typeface="Trebuchet MS"/>
                <a:cs typeface="Trebuchet MS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Trebuchet MS"/>
                <a:cs typeface="Trebuchet MS"/>
              </a:rPr>
              <a:t>în</a:t>
            </a:r>
            <a:r>
              <a:rPr lang="en-US" b="1" dirty="0">
                <a:solidFill>
                  <a:schemeClr val="bg1"/>
                </a:solidFill>
                <a:latin typeface="Trebuchet MS"/>
                <a:cs typeface="Trebuchet MS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Trebuchet MS"/>
                <a:cs typeface="Trebuchet MS"/>
              </a:rPr>
              <a:t>considerare</a:t>
            </a:r>
            <a:r>
              <a:rPr lang="en-US" b="1" dirty="0">
                <a:solidFill>
                  <a:schemeClr val="bg1"/>
                </a:solidFill>
                <a:latin typeface="Trebuchet MS"/>
                <a:cs typeface="Trebuchet MS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Trebuchet MS"/>
                <a:cs typeface="Trebuchet MS"/>
              </a:rPr>
              <a:t>diferențele</a:t>
            </a:r>
            <a:r>
              <a:rPr lang="en-US" b="1" dirty="0">
                <a:solidFill>
                  <a:schemeClr val="bg1"/>
                </a:solidFill>
                <a:latin typeface="Trebuchet MS"/>
                <a:cs typeface="Trebuchet MS"/>
              </a:rPr>
              <a:t> relevante din </a:t>
            </a:r>
            <a:r>
              <a:rPr lang="en-US" b="1" dirty="0" err="1">
                <a:solidFill>
                  <a:schemeClr val="bg1"/>
                </a:solidFill>
                <a:latin typeface="Trebuchet MS"/>
                <a:cs typeface="Trebuchet MS"/>
              </a:rPr>
              <a:t>punct</a:t>
            </a:r>
            <a:r>
              <a:rPr lang="en-US" b="1" dirty="0">
                <a:solidFill>
                  <a:schemeClr val="bg1"/>
                </a:solidFill>
                <a:latin typeface="Trebuchet MS"/>
                <a:cs typeface="Trebuchet MS"/>
              </a:rPr>
              <a:t> de </a:t>
            </a:r>
            <a:r>
              <a:rPr lang="en-US" b="1" dirty="0" err="1">
                <a:solidFill>
                  <a:schemeClr val="bg1"/>
                </a:solidFill>
                <a:latin typeface="Trebuchet MS"/>
                <a:cs typeface="Trebuchet MS"/>
              </a:rPr>
              <a:t>vedere</a:t>
            </a:r>
            <a:r>
              <a:rPr lang="en-US" b="1" dirty="0">
                <a:solidFill>
                  <a:schemeClr val="bg1"/>
                </a:solidFill>
                <a:latin typeface="Trebuchet MS"/>
                <a:cs typeface="Trebuchet MS"/>
              </a:rPr>
              <a:t> economic</a:t>
            </a:r>
            <a:r>
              <a:rPr b="1" spc="-5" dirty="0">
                <a:solidFill>
                  <a:schemeClr val="bg1"/>
                </a:solidFill>
                <a:latin typeface="Trebuchet MS"/>
                <a:cs typeface="Trebuchet MS"/>
              </a:rPr>
              <a:t>…”</a:t>
            </a:r>
            <a:endParaRPr dirty="0">
              <a:solidFill>
                <a:schemeClr val="bg1"/>
              </a:solidFill>
              <a:latin typeface="Trebuchet MS"/>
              <a:cs typeface="Trebuchet MS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1798575" y="649732"/>
            <a:ext cx="9243236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/>
            <a:r>
              <a:rPr sz="2800" spc="-5" dirty="0">
                <a:solidFill>
                  <a:srgbClr val="EC1A3A"/>
                </a:solidFill>
              </a:rPr>
              <a:t>POST</a:t>
            </a:r>
            <a:r>
              <a:rPr lang="en-US" sz="2800" spc="-5" dirty="0">
                <a:solidFill>
                  <a:srgbClr val="EC1A3A"/>
                </a:solidFill>
              </a:rPr>
              <a:t> </a:t>
            </a:r>
            <a:r>
              <a:rPr sz="2800" spc="-5" dirty="0">
                <a:solidFill>
                  <a:srgbClr val="EC1A3A"/>
                </a:solidFill>
              </a:rPr>
              <a:t>BEPS </a:t>
            </a:r>
            <a:r>
              <a:rPr lang="en-US" sz="2800" spc="-5" dirty="0">
                <a:solidFill>
                  <a:srgbClr val="EC1A3A"/>
                </a:solidFill>
              </a:rPr>
              <a:t>- PRETURI DE TRANSFER</a:t>
            </a:r>
            <a:endParaRPr sz="2800" dirty="0"/>
          </a:p>
        </p:txBody>
      </p:sp>
      <p:sp>
        <p:nvSpPr>
          <p:cNvPr id="8" name="object 8"/>
          <p:cNvSpPr txBox="1"/>
          <p:nvPr/>
        </p:nvSpPr>
        <p:spPr>
          <a:xfrm>
            <a:off x="1678881" y="1225911"/>
            <a:ext cx="9031954" cy="3693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9060">
              <a:spcBef>
                <a:spcPts val="2280"/>
              </a:spcBef>
            </a:pPr>
            <a:r>
              <a:rPr lang="en-US" sz="2400" b="1" spc="-5" dirty="0" err="1">
                <a:solidFill>
                  <a:srgbClr val="2DAEA3"/>
                </a:solidFill>
                <a:latin typeface="Trebuchet MS"/>
              </a:rPr>
              <a:t>Preturile</a:t>
            </a:r>
            <a:r>
              <a:rPr lang="en-US" sz="2400" b="1" spc="-5" dirty="0">
                <a:solidFill>
                  <a:srgbClr val="2DAEA3"/>
                </a:solidFill>
                <a:latin typeface="Trebuchet MS"/>
              </a:rPr>
              <a:t> de transfer </a:t>
            </a:r>
            <a:r>
              <a:rPr lang="en-US" sz="2400" b="1" spc="-5" dirty="0" err="1">
                <a:solidFill>
                  <a:srgbClr val="2DAEA3"/>
                </a:solidFill>
                <a:latin typeface="Trebuchet MS"/>
              </a:rPr>
              <a:t>coroborate</a:t>
            </a:r>
            <a:r>
              <a:rPr lang="en-US" sz="2400" b="1" spc="-5" dirty="0">
                <a:solidFill>
                  <a:srgbClr val="2DAEA3"/>
                </a:solidFill>
                <a:latin typeface="Trebuchet MS"/>
              </a:rPr>
              <a:t> cu </a:t>
            </a:r>
            <a:r>
              <a:rPr lang="en-US" sz="2400" b="1" spc="-5" dirty="0" err="1">
                <a:solidFill>
                  <a:srgbClr val="2DAEA3"/>
                </a:solidFill>
                <a:latin typeface="Trebuchet MS"/>
              </a:rPr>
              <a:t>valoarea</a:t>
            </a:r>
            <a:r>
              <a:rPr lang="en-US" sz="2400" b="1" spc="-5" dirty="0">
                <a:solidFill>
                  <a:srgbClr val="2DAEA3"/>
                </a:solidFill>
                <a:latin typeface="Trebuchet MS"/>
              </a:rPr>
              <a:t> </a:t>
            </a:r>
            <a:r>
              <a:rPr lang="en-US" sz="2400" b="1" spc="-5" dirty="0" err="1">
                <a:solidFill>
                  <a:srgbClr val="2DAEA3"/>
                </a:solidFill>
                <a:latin typeface="Trebuchet MS"/>
              </a:rPr>
              <a:t>adaugata</a:t>
            </a:r>
            <a:endParaRPr sz="2000" dirty="0">
              <a:latin typeface="Trebuchet MS"/>
              <a:cs typeface="Trebuchet MS"/>
            </a:endParaRPr>
          </a:p>
        </p:txBody>
      </p:sp>
      <p:sp>
        <p:nvSpPr>
          <p:cNvPr id="4" name="CasetăText 3">
            <a:extLst>
              <a:ext uri="{FF2B5EF4-FFF2-40B4-BE49-F238E27FC236}">
                <a16:creationId xmlns:a16="http://schemas.microsoft.com/office/drawing/2014/main" id="{88AEE990-600B-4C07-AA01-31FCA4FA4BE6}"/>
              </a:ext>
            </a:extLst>
          </p:cNvPr>
          <p:cNvSpPr txBox="1"/>
          <p:nvPr/>
        </p:nvSpPr>
        <p:spPr>
          <a:xfrm>
            <a:off x="413805" y="3356570"/>
            <a:ext cx="36352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pc="-5" dirty="0">
                <a:solidFill>
                  <a:srgbClr val="FFFF00"/>
                </a:solidFill>
                <a:latin typeface="Trebuchet MS"/>
                <a:ea typeface="+mj-ea"/>
              </a:rPr>
              <a:t>Substance over form</a:t>
            </a:r>
          </a:p>
          <a:p>
            <a:r>
              <a:rPr lang="en-US" b="1" spc="-5" dirty="0" err="1">
                <a:solidFill>
                  <a:srgbClr val="FFFF00"/>
                </a:solidFill>
                <a:latin typeface="Trebuchet MS"/>
                <a:ea typeface="+mj-ea"/>
              </a:rPr>
              <a:t>Economicul</a:t>
            </a:r>
            <a:r>
              <a:rPr lang="en-US" b="1" spc="-5" dirty="0">
                <a:solidFill>
                  <a:srgbClr val="FFFF00"/>
                </a:solidFill>
                <a:latin typeface="Trebuchet MS"/>
                <a:ea typeface="+mj-ea"/>
              </a:rPr>
              <a:t> </a:t>
            </a:r>
            <a:r>
              <a:rPr lang="en-US" b="1" spc="-5" dirty="0" err="1">
                <a:solidFill>
                  <a:srgbClr val="FFFF00"/>
                </a:solidFill>
                <a:latin typeface="Trebuchet MS"/>
                <a:ea typeface="+mj-ea"/>
              </a:rPr>
              <a:t>prevaleaza</a:t>
            </a:r>
            <a:r>
              <a:rPr lang="en-US" b="1" spc="-5" dirty="0">
                <a:solidFill>
                  <a:srgbClr val="FFFF00"/>
                </a:solidFill>
                <a:latin typeface="Trebuchet MS"/>
                <a:ea typeface="+mj-ea"/>
              </a:rPr>
              <a:t> </a:t>
            </a:r>
            <a:r>
              <a:rPr lang="en-US" b="1" spc="-5" dirty="0" err="1">
                <a:solidFill>
                  <a:srgbClr val="FFFF00"/>
                </a:solidFill>
                <a:latin typeface="Trebuchet MS"/>
                <a:ea typeface="+mj-ea"/>
              </a:rPr>
              <a:t>juridicul</a:t>
            </a:r>
            <a:endParaRPr lang="en-US" b="1" spc="-5" dirty="0">
              <a:solidFill>
                <a:srgbClr val="FFFF00"/>
              </a:solidFill>
              <a:latin typeface="Trebuchet MS"/>
              <a:ea typeface="+mj-ea"/>
            </a:endParaRPr>
          </a:p>
        </p:txBody>
      </p:sp>
      <p:sp>
        <p:nvSpPr>
          <p:cNvPr id="11" name="CasetăText 10">
            <a:extLst>
              <a:ext uri="{FF2B5EF4-FFF2-40B4-BE49-F238E27FC236}">
                <a16:creationId xmlns:a16="http://schemas.microsoft.com/office/drawing/2014/main" id="{60C97B61-40BB-4DFE-A504-3116F7159C27}"/>
              </a:ext>
            </a:extLst>
          </p:cNvPr>
          <p:cNvSpPr txBox="1"/>
          <p:nvPr/>
        </p:nvSpPr>
        <p:spPr>
          <a:xfrm>
            <a:off x="4081324" y="1757963"/>
            <a:ext cx="28008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pc="-5" dirty="0">
                <a:solidFill>
                  <a:srgbClr val="FFFF00"/>
                </a:solidFill>
                <a:latin typeface="Trebuchet MS"/>
                <a:ea typeface="+mj-ea"/>
              </a:rPr>
              <a:t>Facts and circumstances</a:t>
            </a:r>
          </a:p>
          <a:p>
            <a:r>
              <a:rPr lang="en-US" b="1" spc="-5" dirty="0" err="1">
                <a:solidFill>
                  <a:srgbClr val="FFFF00"/>
                </a:solidFill>
                <a:latin typeface="Trebuchet MS"/>
                <a:ea typeface="+mj-ea"/>
              </a:rPr>
              <a:t>Fapte</a:t>
            </a:r>
            <a:r>
              <a:rPr lang="en-US" b="1" spc="-5" dirty="0">
                <a:solidFill>
                  <a:srgbClr val="FFFF00"/>
                </a:solidFill>
                <a:latin typeface="Trebuchet MS"/>
                <a:ea typeface="+mj-ea"/>
              </a:rPr>
              <a:t> </a:t>
            </a:r>
            <a:r>
              <a:rPr lang="en-US" b="1" spc="-5" dirty="0" err="1">
                <a:solidFill>
                  <a:srgbClr val="FFFF00"/>
                </a:solidFill>
                <a:latin typeface="Trebuchet MS"/>
                <a:ea typeface="+mj-ea"/>
              </a:rPr>
              <a:t>si</a:t>
            </a:r>
            <a:r>
              <a:rPr lang="en-US" b="1" spc="-5" dirty="0">
                <a:solidFill>
                  <a:srgbClr val="FFFF00"/>
                </a:solidFill>
                <a:latin typeface="Trebuchet MS"/>
                <a:ea typeface="+mj-ea"/>
              </a:rPr>
              <a:t> </a:t>
            </a:r>
            <a:r>
              <a:rPr lang="en-US" b="1" spc="-5" dirty="0" err="1">
                <a:solidFill>
                  <a:srgbClr val="FFFF00"/>
                </a:solidFill>
                <a:latin typeface="Trebuchet MS"/>
                <a:ea typeface="+mj-ea"/>
              </a:rPr>
              <a:t>circumstante</a:t>
            </a:r>
            <a:endParaRPr lang="en-US" b="1" spc="-5" dirty="0">
              <a:solidFill>
                <a:srgbClr val="FFFF00"/>
              </a:solidFill>
              <a:latin typeface="Trebuchet MS"/>
              <a:ea typeface="+mj-ea"/>
            </a:endParaRPr>
          </a:p>
        </p:txBody>
      </p:sp>
      <p:sp>
        <p:nvSpPr>
          <p:cNvPr id="12" name="CasetăText 11">
            <a:extLst>
              <a:ext uri="{FF2B5EF4-FFF2-40B4-BE49-F238E27FC236}">
                <a16:creationId xmlns:a16="http://schemas.microsoft.com/office/drawing/2014/main" id="{14573C58-87B1-4619-8293-0F7EB0A50239}"/>
              </a:ext>
            </a:extLst>
          </p:cNvPr>
          <p:cNvSpPr txBox="1"/>
          <p:nvPr/>
        </p:nvSpPr>
        <p:spPr>
          <a:xfrm>
            <a:off x="8875211" y="2943229"/>
            <a:ext cx="24535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pc="-5" dirty="0">
                <a:solidFill>
                  <a:srgbClr val="FFFF00"/>
                </a:solidFill>
                <a:latin typeface="Trebuchet MS"/>
                <a:ea typeface="+mj-ea"/>
              </a:rPr>
              <a:t>Economic substance</a:t>
            </a:r>
          </a:p>
          <a:p>
            <a:r>
              <a:rPr lang="en-US" b="1" spc="-5" dirty="0" err="1">
                <a:solidFill>
                  <a:srgbClr val="FFFF00"/>
                </a:solidFill>
                <a:latin typeface="Trebuchet MS"/>
                <a:ea typeface="+mj-ea"/>
              </a:rPr>
              <a:t>Substanta</a:t>
            </a:r>
            <a:r>
              <a:rPr lang="en-US" b="1" spc="-5" dirty="0">
                <a:solidFill>
                  <a:srgbClr val="FFFF00"/>
                </a:solidFill>
                <a:latin typeface="Trebuchet MS"/>
                <a:ea typeface="+mj-ea"/>
              </a:rPr>
              <a:t> </a:t>
            </a:r>
            <a:r>
              <a:rPr lang="en-US" b="1" spc="-5" dirty="0" err="1">
                <a:solidFill>
                  <a:srgbClr val="FFFF00"/>
                </a:solidFill>
                <a:latin typeface="Trebuchet MS"/>
                <a:ea typeface="+mj-ea"/>
              </a:rPr>
              <a:t>economica</a:t>
            </a:r>
            <a:endParaRPr lang="en-US" b="1" spc="-5" dirty="0">
              <a:solidFill>
                <a:srgbClr val="FFFF00"/>
              </a:solidFill>
              <a:latin typeface="Trebuchet MS"/>
              <a:ea typeface="+mj-ea"/>
            </a:endParaRPr>
          </a:p>
        </p:txBody>
      </p:sp>
      <p:sp>
        <p:nvSpPr>
          <p:cNvPr id="13" name="CasetăText 12">
            <a:extLst>
              <a:ext uri="{FF2B5EF4-FFF2-40B4-BE49-F238E27FC236}">
                <a16:creationId xmlns:a16="http://schemas.microsoft.com/office/drawing/2014/main" id="{D49B0BB5-A47C-46E8-9ABA-E6576A10697F}"/>
              </a:ext>
            </a:extLst>
          </p:cNvPr>
          <p:cNvSpPr txBox="1"/>
          <p:nvPr/>
        </p:nvSpPr>
        <p:spPr>
          <a:xfrm>
            <a:off x="6149572" y="5892060"/>
            <a:ext cx="177228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pc="-5" dirty="0">
                <a:solidFill>
                  <a:srgbClr val="FFFF00"/>
                </a:solidFill>
                <a:latin typeface="Trebuchet MS"/>
                <a:ea typeface="+mj-ea"/>
              </a:rPr>
              <a:t>Value chain</a:t>
            </a:r>
          </a:p>
          <a:p>
            <a:r>
              <a:rPr lang="en-US" b="1" spc="-5" dirty="0" err="1">
                <a:solidFill>
                  <a:srgbClr val="FFFF00"/>
                </a:solidFill>
                <a:latin typeface="Trebuchet MS"/>
                <a:ea typeface="+mj-ea"/>
              </a:rPr>
              <a:t>Creare</a:t>
            </a:r>
            <a:r>
              <a:rPr lang="en-US" b="1" spc="-5" dirty="0">
                <a:solidFill>
                  <a:srgbClr val="FFFF00"/>
                </a:solidFill>
                <a:latin typeface="Trebuchet MS"/>
                <a:ea typeface="+mj-ea"/>
              </a:rPr>
              <a:t> </a:t>
            </a:r>
            <a:r>
              <a:rPr lang="en-US" b="1" spc="-5" dirty="0" err="1">
                <a:solidFill>
                  <a:srgbClr val="FFFF00"/>
                </a:solidFill>
                <a:latin typeface="Trebuchet MS"/>
                <a:ea typeface="+mj-ea"/>
              </a:rPr>
              <a:t>valoare</a:t>
            </a:r>
            <a:endParaRPr lang="en-US" b="1" spc="-5" dirty="0">
              <a:solidFill>
                <a:srgbClr val="FFFF00"/>
              </a:solidFill>
              <a:latin typeface="Trebuchet MS"/>
              <a:ea typeface="+mj-ea"/>
            </a:endParaRPr>
          </a:p>
        </p:txBody>
      </p:sp>
      <p:sp>
        <p:nvSpPr>
          <p:cNvPr id="14" name="CasetăText 13">
            <a:extLst>
              <a:ext uri="{FF2B5EF4-FFF2-40B4-BE49-F238E27FC236}">
                <a16:creationId xmlns:a16="http://schemas.microsoft.com/office/drawing/2014/main" id="{429C8FEF-5C88-4D30-9C1B-FF3516FDEFB2}"/>
              </a:ext>
            </a:extLst>
          </p:cNvPr>
          <p:cNvSpPr txBox="1"/>
          <p:nvPr/>
        </p:nvSpPr>
        <p:spPr>
          <a:xfrm>
            <a:off x="737365" y="5730923"/>
            <a:ext cx="46778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pc="-5" dirty="0">
                <a:solidFill>
                  <a:srgbClr val="FFFF00"/>
                </a:solidFill>
                <a:latin typeface="Trebuchet MS"/>
                <a:ea typeface="+mj-ea"/>
              </a:rPr>
              <a:t>Business drivers</a:t>
            </a:r>
          </a:p>
          <a:p>
            <a:r>
              <a:rPr lang="en-US" b="1" spc="-5" dirty="0" err="1">
                <a:solidFill>
                  <a:srgbClr val="FFFF00"/>
                </a:solidFill>
                <a:latin typeface="Trebuchet MS"/>
                <a:ea typeface="+mj-ea"/>
              </a:rPr>
              <a:t>Activele</a:t>
            </a:r>
            <a:r>
              <a:rPr lang="en-US" b="1" spc="-5" dirty="0">
                <a:solidFill>
                  <a:srgbClr val="FFFF00"/>
                </a:solidFill>
                <a:latin typeface="Trebuchet MS"/>
                <a:ea typeface="+mj-ea"/>
              </a:rPr>
              <a:t> care </a:t>
            </a:r>
            <a:r>
              <a:rPr lang="en-US" b="1" spc="-5" dirty="0" err="1">
                <a:solidFill>
                  <a:srgbClr val="FFFF00"/>
                </a:solidFill>
                <a:latin typeface="Trebuchet MS"/>
                <a:ea typeface="+mj-ea"/>
              </a:rPr>
              <a:t>genereaza</a:t>
            </a:r>
            <a:r>
              <a:rPr lang="en-US" b="1" spc="-5" dirty="0">
                <a:solidFill>
                  <a:srgbClr val="FFFF00"/>
                </a:solidFill>
                <a:latin typeface="Trebuchet MS"/>
                <a:ea typeface="+mj-ea"/>
              </a:rPr>
              <a:t> </a:t>
            </a:r>
            <a:r>
              <a:rPr lang="en-US" b="1" spc="-5" dirty="0" err="1">
                <a:solidFill>
                  <a:srgbClr val="FFFF00"/>
                </a:solidFill>
                <a:latin typeface="Trebuchet MS"/>
                <a:ea typeface="+mj-ea"/>
              </a:rPr>
              <a:t>valoare</a:t>
            </a:r>
            <a:r>
              <a:rPr lang="en-US" b="1" spc="-5" dirty="0">
                <a:solidFill>
                  <a:srgbClr val="FFFF00"/>
                </a:solidFill>
                <a:latin typeface="Trebuchet MS"/>
                <a:ea typeface="+mj-ea"/>
              </a:rPr>
              <a:t> </a:t>
            </a:r>
            <a:r>
              <a:rPr lang="en-US" b="1" spc="-5" dirty="0" err="1">
                <a:solidFill>
                  <a:srgbClr val="FFFF00"/>
                </a:solidFill>
                <a:latin typeface="Trebuchet MS"/>
                <a:ea typeface="+mj-ea"/>
              </a:rPr>
              <a:t>adaugata</a:t>
            </a:r>
            <a:endParaRPr lang="en-US" b="1" spc="-5" dirty="0">
              <a:solidFill>
                <a:srgbClr val="FFFF00"/>
              </a:solidFill>
              <a:latin typeface="Trebuchet MS"/>
              <a:ea typeface="+mj-ea"/>
            </a:endParaRPr>
          </a:p>
        </p:txBody>
      </p:sp>
      <p:sp>
        <p:nvSpPr>
          <p:cNvPr id="15" name="CasetăText 14">
            <a:extLst>
              <a:ext uri="{FF2B5EF4-FFF2-40B4-BE49-F238E27FC236}">
                <a16:creationId xmlns:a16="http://schemas.microsoft.com/office/drawing/2014/main" id="{B7A3E692-E24C-4B26-A7DD-D2A421C5C12C}"/>
              </a:ext>
            </a:extLst>
          </p:cNvPr>
          <p:cNvSpPr txBox="1"/>
          <p:nvPr/>
        </p:nvSpPr>
        <p:spPr>
          <a:xfrm>
            <a:off x="4413759" y="4413185"/>
            <a:ext cx="348127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pc="-5" dirty="0">
                <a:solidFill>
                  <a:srgbClr val="FFFF00"/>
                </a:solidFill>
                <a:latin typeface="Trebuchet MS"/>
                <a:ea typeface="+mj-ea"/>
              </a:rPr>
              <a:t>Control and have capacity assume the risks</a:t>
            </a:r>
          </a:p>
          <a:p>
            <a:r>
              <a:rPr lang="en-US" b="1" spc="-5" dirty="0" err="1">
                <a:solidFill>
                  <a:srgbClr val="FFFF00"/>
                </a:solidFill>
                <a:latin typeface="Trebuchet MS"/>
                <a:ea typeface="+mj-ea"/>
              </a:rPr>
              <a:t>Controleaza</a:t>
            </a:r>
            <a:r>
              <a:rPr lang="en-US" b="1" spc="-5" dirty="0">
                <a:solidFill>
                  <a:srgbClr val="FFFF00"/>
                </a:solidFill>
                <a:latin typeface="Trebuchet MS"/>
                <a:ea typeface="+mj-ea"/>
              </a:rPr>
              <a:t> </a:t>
            </a:r>
            <a:r>
              <a:rPr lang="en-US" b="1" spc="-5" dirty="0" err="1">
                <a:solidFill>
                  <a:srgbClr val="FFFF00"/>
                </a:solidFill>
                <a:latin typeface="Trebuchet MS"/>
                <a:ea typeface="+mj-ea"/>
              </a:rPr>
              <a:t>si</a:t>
            </a:r>
            <a:r>
              <a:rPr lang="en-US" b="1" spc="-5" dirty="0">
                <a:solidFill>
                  <a:srgbClr val="FFFF00"/>
                </a:solidFill>
                <a:latin typeface="Trebuchet MS"/>
                <a:ea typeface="+mj-ea"/>
              </a:rPr>
              <a:t> are </a:t>
            </a:r>
            <a:r>
              <a:rPr lang="en-US" b="1" spc="-5" dirty="0" err="1">
                <a:solidFill>
                  <a:srgbClr val="FFFF00"/>
                </a:solidFill>
                <a:latin typeface="Trebuchet MS"/>
                <a:ea typeface="+mj-ea"/>
              </a:rPr>
              <a:t>capacitatea</a:t>
            </a:r>
            <a:r>
              <a:rPr lang="en-US" b="1" spc="-5" dirty="0">
                <a:solidFill>
                  <a:srgbClr val="FFFF00"/>
                </a:solidFill>
                <a:latin typeface="Trebuchet MS"/>
                <a:ea typeface="+mj-ea"/>
              </a:rPr>
              <a:t> de </a:t>
            </a:r>
            <a:r>
              <a:rPr lang="en-US" b="1" spc="-5" dirty="0" err="1">
                <a:solidFill>
                  <a:srgbClr val="FFFF00"/>
                </a:solidFill>
                <a:latin typeface="Trebuchet MS"/>
                <a:ea typeface="+mj-ea"/>
              </a:rPr>
              <a:t>acoperire</a:t>
            </a:r>
            <a:endParaRPr lang="en-US" b="1" spc="-5" dirty="0">
              <a:solidFill>
                <a:srgbClr val="FFFF00"/>
              </a:solidFill>
              <a:latin typeface="Trebuchet MS"/>
              <a:ea typeface="+mj-ea"/>
            </a:endParaRPr>
          </a:p>
          <a:p>
            <a:endParaRPr lang="en-US" b="1" spc="-5" dirty="0">
              <a:solidFill>
                <a:srgbClr val="EC1A3A"/>
              </a:solidFill>
              <a:latin typeface="Trebuchet MS"/>
              <a:ea typeface="+mj-ea"/>
            </a:endParaRPr>
          </a:p>
        </p:txBody>
      </p:sp>
      <p:sp>
        <p:nvSpPr>
          <p:cNvPr id="16" name="CasetăText 15">
            <a:extLst>
              <a:ext uri="{FF2B5EF4-FFF2-40B4-BE49-F238E27FC236}">
                <a16:creationId xmlns:a16="http://schemas.microsoft.com/office/drawing/2014/main" id="{CD37D00A-8060-421A-8304-08F7D1E41ACD}"/>
              </a:ext>
            </a:extLst>
          </p:cNvPr>
          <p:cNvSpPr txBox="1"/>
          <p:nvPr/>
        </p:nvSpPr>
        <p:spPr>
          <a:xfrm>
            <a:off x="206187" y="4254472"/>
            <a:ext cx="360734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8425" marR="5080" indent="635" algn="ctr">
              <a:spcBef>
                <a:spcPts val="1155"/>
              </a:spcBef>
            </a:pPr>
            <a:r>
              <a:rPr lang="it-IT" b="1" spc="-5" dirty="0">
                <a:solidFill>
                  <a:schemeClr val="bg1"/>
                </a:solidFill>
                <a:latin typeface="Trebuchet MS"/>
                <a:cs typeface="Trebuchet MS"/>
              </a:rPr>
              <a:t>“… Analiza relațiilor contractuale dintre părți  raportata la comportamentul părților.”</a:t>
            </a:r>
            <a:endParaRPr lang="it-IT" dirty="0">
              <a:solidFill>
                <a:schemeClr val="bg1"/>
              </a:solidFill>
              <a:latin typeface="Trebuchet MS"/>
              <a:cs typeface="Trebuchet MS"/>
            </a:endParaRPr>
          </a:p>
        </p:txBody>
      </p:sp>
      <p:sp>
        <p:nvSpPr>
          <p:cNvPr id="17" name="CasetăText 16">
            <a:extLst>
              <a:ext uri="{FF2B5EF4-FFF2-40B4-BE49-F238E27FC236}">
                <a16:creationId xmlns:a16="http://schemas.microsoft.com/office/drawing/2014/main" id="{39C00987-B7DA-4F72-A9E7-341261EE42B9}"/>
              </a:ext>
            </a:extLst>
          </p:cNvPr>
          <p:cNvSpPr txBox="1"/>
          <p:nvPr/>
        </p:nvSpPr>
        <p:spPr>
          <a:xfrm>
            <a:off x="8050784" y="1778471"/>
            <a:ext cx="352586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700" marR="568325" algn="ctr"/>
            <a:r>
              <a:rPr lang="en-US" b="1" dirty="0">
                <a:solidFill>
                  <a:schemeClr val="bg1"/>
                </a:solidFill>
                <a:latin typeface="Trebuchet MS"/>
              </a:rPr>
              <a:t>“</a:t>
            </a:r>
            <a:r>
              <a:rPr lang="en-US" b="1" dirty="0" err="1">
                <a:solidFill>
                  <a:schemeClr val="bg1"/>
                </a:solidFill>
                <a:latin typeface="Trebuchet MS"/>
              </a:rPr>
              <a:t>Identificarea</a:t>
            </a:r>
            <a:r>
              <a:rPr lang="en-US" b="1" dirty="0">
                <a:solidFill>
                  <a:schemeClr val="bg1"/>
                </a:solidFill>
                <a:latin typeface="Trebuchet MS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Trebuchet MS"/>
              </a:rPr>
              <a:t>precisă</a:t>
            </a:r>
            <a:r>
              <a:rPr lang="en-US" b="1" dirty="0">
                <a:solidFill>
                  <a:schemeClr val="bg1"/>
                </a:solidFill>
                <a:latin typeface="Trebuchet MS"/>
              </a:rPr>
              <a:t> a </a:t>
            </a:r>
            <a:r>
              <a:rPr lang="en-US" b="1" dirty="0" err="1">
                <a:solidFill>
                  <a:schemeClr val="bg1"/>
                </a:solidFill>
                <a:latin typeface="Trebuchet MS"/>
              </a:rPr>
              <a:t>funcțiilor</a:t>
            </a:r>
            <a:r>
              <a:rPr lang="en-US" b="1" dirty="0">
                <a:solidFill>
                  <a:schemeClr val="bg1"/>
                </a:solidFill>
                <a:latin typeface="Trebuchet MS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Trebuchet MS"/>
              </a:rPr>
              <a:t>pe</a:t>
            </a:r>
            <a:r>
              <a:rPr lang="en-US" b="1" dirty="0">
                <a:solidFill>
                  <a:schemeClr val="bg1"/>
                </a:solidFill>
                <a:latin typeface="Trebuchet MS"/>
              </a:rPr>
              <a:t> care </a:t>
            </a:r>
            <a:r>
              <a:rPr lang="en-US" b="1" dirty="0" err="1">
                <a:solidFill>
                  <a:schemeClr val="bg1"/>
                </a:solidFill>
                <a:latin typeface="Trebuchet MS"/>
              </a:rPr>
              <a:t>fiecare</a:t>
            </a:r>
            <a:r>
              <a:rPr lang="en-US" b="1" dirty="0">
                <a:solidFill>
                  <a:schemeClr val="bg1"/>
                </a:solidFill>
                <a:latin typeface="Trebuchet MS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Trebuchet MS"/>
              </a:rPr>
              <a:t>parte</a:t>
            </a:r>
            <a:r>
              <a:rPr lang="en-US" b="1" dirty="0">
                <a:solidFill>
                  <a:schemeClr val="bg1"/>
                </a:solidFill>
                <a:latin typeface="Trebuchet MS"/>
              </a:rPr>
              <a:t> le </a:t>
            </a:r>
            <a:r>
              <a:rPr lang="en-US" b="1" dirty="0" err="1">
                <a:solidFill>
                  <a:schemeClr val="bg1"/>
                </a:solidFill>
                <a:latin typeface="Trebuchet MS"/>
              </a:rPr>
              <a:t>efectuează</a:t>
            </a:r>
            <a:r>
              <a:rPr lang="en-US" b="1" dirty="0">
                <a:solidFill>
                  <a:schemeClr val="bg1"/>
                </a:solidFill>
                <a:latin typeface="Trebuchet MS"/>
              </a:rPr>
              <a:t> in mod real</a:t>
            </a:r>
            <a:r>
              <a:rPr lang="en-US" dirty="0">
                <a:solidFill>
                  <a:schemeClr val="bg1"/>
                </a:solidFill>
              </a:rPr>
              <a:t>“</a:t>
            </a:r>
          </a:p>
        </p:txBody>
      </p:sp>
    </p:spTree>
    <p:extLst>
      <p:ext uri="{BB962C8B-B14F-4D97-AF65-F5344CB8AC3E}">
        <p14:creationId xmlns:p14="http://schemas.microsoft.com/office/powerpoint/2010/main" val="214810417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71671" y="4823323"/>
            <a:ext cx="2996481" cy="1723549"/>
          </a:xfrm>
        </p:spPr>
        <p:txBody>
          <a:bodyPr/>
          <a:lstStyle/>
          <a:p>
            <a:endParaRPr lang="fr-FR" sz="1400" dirty="0">
              <a:solidFill>
                <a:srgbClr val="ED1A3B"/>
              </a:solidFill>
            </a:endParaRPr>
          </a:p>
          <a:p>
            <a:endParaRPr lang="en-US" sz="1400" dirty="0"/>
          </a:p>
          <a:p>
            <a:r>
              <a:rPr lang="en-US" sz="1400" dirty="0"/>
              <a:t>Victory Business Center</a:t>
            </a:r>
            <a:endParaRPr lang="pt-BR" sz="1400" dirty="0"/>
          </a:p>
          <a:p>
            <a:r>
              <a:rPr lang="en-US" sz="1400" dirty="0"/>
              <a:t>Str. </a:t>
            </a:r>
            <a:r>
              <a:rPr lang="en-US" sz="1400" dirty="0" err="1"/>
              <a:t>Invingatorilor</a:t>
            </a:r>
            <a:r>
              <a:rPr lang="en-US" sz="1400" dirty="0"/>
              <a:t> 24</a:t>
            </a:r>
            <a:endParaRPr lang="fr-FR" sz="1400" dirty="0"/>
          </a:p>
          <a:p>
            <a:r>
              <a:rPr lang="fr-FR" sz="1400" dirty="0"/>
              <a:t>030922, Bucuresti-3</a:t>
            </a:r>
          </a:p>
          <a:p>
            <a:r>
              <a:rPr lang="fr-FR" sz="1400" dirty="0"/>
              <a:t>ROMANIA</a:t>
            </a:r>
          </a:p>
          <a:p>
            <a:r>
              <a:rPr lang="fr-FR" sz="1400" dirty="0"/>
              <a:t>Tel:	+40-21-319 94 76</a:t>
            </a:r>
          </a:p>
          <a:p>
            <a:r>
              <a:rPr lang="fr-FR" sz="1400" dirty="0"/>
              <a:t>Fax:	+40-21-319 94 77</a:t>
            </a: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3869261" y="4995892"/>
            <a:ext cx="3129638" cy="1822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 algn="l">
              <a:spcBef>
                <a:spcPct val="20000"/>
              </a:spcBef>
              <a:defRPr/>
            </a:pPr>
            <a:r>
              <a:rPr lang="fr-FR" sz="1400" b="1" dirty="0">
                <a:solidFill>
                  <a:srgbClr val="78685F"/>
                </a:solidFill>
                <a:latin typeface="Trebuchet MS"/>
              </a:rPr>
              <a:t>E-mail:</a:t>
            </a:r>
          </a:p>
          <a:p>
            <a:pPr lvl="0" algn="l">
              <a:spcBef>
                <a:spcPct val="20000"/>
              </a:spcBef>
              <a:defRPr/>
            </a:pPr>
            <a:r>
              <a:rPr lang="fr-FR" sz="1400" b="1" dirty="0">
                <a:solidFill>
                  <a:srgbClr val="78685F"/>
                </a:solidFill>
                <a:latin typeface="Trebuchet MS"/>
                <a:hlinkClick r:id="rId3"/>
              </a:rPr>
              <a:t>office@bdo.ro</a:t>
            </a:r>
            <a:r>
              <a:rPr lang="fr-FR" sz="1400" b="1" dirty="0">
                <a:solidFill>
                  <a:srgbClr val="78685F"/>
                </a:solidFill>
                <a:latin typeface="Trebuchet MS"/>
              </a:rPr>
              <a:t>; </a:t>
            </a:r>
          </a:p>
          <a:p>
            <a:pPr lvl="0" algn="l">
              <a:spcBef>
                <a:spcPct val="20000"/>
              </a:spcBef>
              <a:defRPr/>
            </a:pPr>
            <a:r>
              <a:rPr lang="en-US" sz="1400" b="1" dirty="0">
                <a:solidFill>
                  <a:srgbClr val="78685F"/>
                </a:solidFill>
                <a:latin typeface="Trebuchet MS"/>
              </a:rPr>
              <a:t>Web: </a:t>
            </a:r>
          </a:p>
          <a:p>
            <a:pPr lvl="0" algn="l">
              <a:spcBef>
                <a:spcPct val="20000"/>
              </a:spcBef>
              <a:defRPr/>
            </a:pPr>
            <a:r>
              <a:rPr lang="fr-FR" sz="1400" b="1" dirty="0">
                <a:solidFill>
                  <a:srgbClr val="78685F"/>
                </a:solidFill>
                <a:latin typeface="Trebuchet MS"/>
                <a:hlinkClick r:id="rId4"/>
              </a:rPr>
              <a:t>www.bdo.ro</a:t>
            </a:r>
            <a:r>
              <a:rPr lang="fr-FR" sz="1400" b="1" dirty="0">
                <a:solidFill>
                  <a:srgbClr val="78685F"/>
                </a:solidFill>
                <a:latin typeface="Trebuchet MS"/>
              </a:rPr>
              <a:t>; </a:t>
            </a:r>
          </a:p>
          <a:p>
            <a:pPr lvl="0" algn="l">
              <a:spcBef>
                <a:spcPct val="20000"/>
              </a:spcBef>
              <a:defRPr/>
            </a:pPr>
            <a:r>
              <a:rPr lang="fr-FR" sz="1400" b="1" dirty="0">
                <a:solidFill>
                  <a:srgbClr val="78685F"/>
                </a:solidFill>
                <a:latin typeface="Trebuchet MS"/>
              </a:rPr>
              <a:t>International:</a:t>
            </a:r>
          </a:p>
          <a:p>
            <a:pPr lvl="0" algn="l">
              <a:spcBef>
                <a:spcPct val="20000"/>
              </a:spcBef>
              <a:defRPr/>
            </a:pPr>
            <a:r>
              <a:rPr lang="fr-FR" sz="1400" b="1" dirty="0">
                <a:solidFill>
                  <a:srgbClr val="78685F"/>
                </a:solidFill>
                <a:latin typeface="Trebuchet MS"/>
                <a:hlinkClick r:id="rId5"/>
              </a:rPr>
              <a:t>www.bdointernational.com</a:t>
            </a:r>
            <a:r>
              <a:rPr lang="fr-FR" sz="1400" b="1" dirty="0">
                <a:solidFill>
                  <a:srgbClr val="78685F"/>
                </a:solidFill>
                <a:latin typeface="Trebuchet MS"/>
              </a:rPr>
              <a:t> </a:t>
            </a:r>
          </a:p>
          <a:p>
            <a:pPr lvl="0" algn="l">
              <a:spcBef>
                <a:spcPct val="20000"/>
              </a:spcBef>
              <a:defRPr/>
            </a:pPr>
            <a:endParaRPr lang="ro-RO" u="sng" kern="0" dirty="0">
              <a:solidFill>
                <a:schemeClr val="accent2"/>
              </a:solidFill>
            </a:endParaRPr>
          </a:p>
          <a:p>
            <a:pPr fontAlgn="base">
              <a:spcBef>
                <a:spcPct val="20000"/>
              </a:spcBef>
              <a:spcAft>
                <a:spcPct val="0"/>
              </a:spcAft>
              <a:defRPr/>
            </a:pPr>
            <a:endParaRPr lang="ro-RO" u="sng" kern="0" dirty="0">
              <a:solidFill>
                <a:schemeClr val="accent2"/>
              </a:solidFill>
            </a:endParaRPr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 bwMode="auto">
          <a:xfrm>
            <a:off x="675497" y="2003345"/>
            <a:ext cx="4360862" cy="2608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rgbClr val="786860"/>
                </a:solidFill>
                <a:latin typeface="+mn-lt"/>
                <a:ea typeface="+mn-ea"/>
                <a:cs typeface="+mn-cs"/>
              </a:defRPr>
            </a:lvl1pPr>
            <a:lvl2pPr marL="336550" indent="-334963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rgbClr val="786860"/>
                </a:solidFill>
                <a:latin typeface="+mn-lt"/>
              </a:defRPr>
            </a:lvl2pPr>
            <a:lvl3pPr marL="641350" indent="-303213" algn="l" rtl="0" eaLnBrk="0" fontAlgn="base" hangingPunct="0">
              <a:spcBef>
                <a:spcPct val="20000"/>
              </a:spcBef>
              <a:spcAft>
                <a:spcPct val="0"/>
              </a:spcAft>
              <a:buFont typeface="Univers HSBCPB Con 520"/>
              <a:buChar char="-"/>
              <a:defRPr sz="1400">
                <a:solidFill>
                  <a:srgbClr val="786860"/>
                </a:solidFill>
                <a:latin typeface="+mn-lt"/>
              </a:defRPr>
            </a:lvl3pPr>
            <a:lvl4pPr marL="971550" indent="-328613" algn="l" rtl="0" eaLnBrk="0" fontAlgn="base" hangingPunct="0">
              <a:spcBef>
                <a:spcPct val="20000"/>
              </a:spcBef>
              <a:spcAft>
                <a:spcPct val="0"/>
              </a:spcAft>
              <a:buFont typeface="Univers HSBCPB Con 520"/>
              <a:buChar char="-"/>
              <a:defRPr sz="1400">
                <a:solidFill>
                  <a:srgbClr val="786860"/>
                </a:solidFill>
                <a:latin typeface="+mn-lt"/>
              </a:defRPr>
            </a:lvl4pPr>
            <a:lvl5pPr marL="1301750" indent="-328613" algn="l" rtl="0" eaLnBrk="0" fontAlgn="base" hangingPunct="0">
              <a:spcBef>
                <a:spcPct val="20000"/>
              </a:spcBef>
              <a:spcAft>
                <a:spcPct val="0"/>
              </a:spcAft>
              <a:buFont typeface="Univers HSBCPB Con 520"/>
              <a:buChar char="-"/>
              <a:defRPr sz="1400">
                <a:solidFill>
                  <a:srgbClr val="786860"/>
                </a:solidFill>
                <a:latin typeface="+mn-lt"/>
              </a:defRPr>
            </a:lvl5pPr>
            <a:lvl6pPr marL="1758950" indent="-328613" algn="l" rtl="0" fontAlgn="base">
              <a:spcBef>
                <a:spcPct val="20000"/>
              </a:spcBef>
              <a:spcAft>
                <a:spcPct val="0"/>
              </a:spcAft>
              <a:buFont typeface="Univers HSBCPB Con 520" pitchFamily="34" charset="0"/>
              <a:buChar char="-"/>
              <a:defRPr sz="1400">
                <a:solidFill>
                  <a:srgbClr val="786860"/>
                </a:solidFill>
                <a:latin typeface="+mn-lt"/>
              </a:defRPr>
            </a:lvl6pPr>
            <a:lvl7pPr marL="2216150" indent="-328613" algn="l" rtl="0" fontAlgn="base">
              <a:spcBef>
                <a:spcPct val="20000"/>
              </a:spcBef>
              <a:spcAft>
                <a:spcPct val="0"/>
              </a:spcAft>
              <a:buFont typeface="Univers HSBCPB Con 520" pitchFamily="34" charset="0"/>
              <a:buChar char="-"/>
              <a:defRPr sz="1400">
                <a:solidFill>
                  <a:srgbClr val="786860"/>
                </a:solidFill>
                <a:latin typeface="+mn-lt"/>
              </a:defRPr>
            </a:lvl7pPr>
            <a:lvl8pPr marL="2673350" indent="-328613" algn="l" rtl="0" fontAlgn="base">
              <a:spcBef>
                <a:spcPct val="20000"/>
              </a:spcBef>
              <a:spcAft>
                <a:spcPct val="0"/>
              </a:spcAft>
              <a:buFont typeface="Univers HSBCPB Con 520" pitchFamily="34" charset="0"/>
              <a:buChar char="-"/>
              <a:defRPr sz="1400">
                <a:solidFill>
                  <a:srgbClr val="786860"/>
                </a:solidFill>
                <a:latin typeface="+mn-lt"/>
              </a:defRPr>
            </a:lvl8pPr>
            <a:lvl9pPr marL="3130550" indent="-328613" algn="l" rtl="0" fontAlgn="base">
              <a:spcBef>
                <a:spcPct val="20000"/>
              </a:spcBef>
              <a:spcAft>
                <a:spcPct val="0"/>
              </a:spcAft>
              <a:buFont typeface="Univers HSBCPB Con 520" pitchFamily="34" charset="0"/>
              <a:buChar char="-"/>
              <a:defRPr sz="1400">
                <a:solidFill>
                  <a:srgbClr val="786860"/>
                </a:solidFill>
                <a:latin typeface="+mn-lt"/>
              </a:defRPr>
            </a:lvl9pPr>
          </a:lstStyle>
          <a:p>
            <a:pPr marL="0" indent="0" eaLnBrk="1" hangingPunct="1"/>
            <a:r>
              <a:rPr lang="fr-FR" sz="2800" b="1" dirty="0">
                <a:solidFill>
                  <a:srgbClr val="78685F"/>
                </a:solidFill>
                <a:latin typeface="Trebuchet MS"/>
              </a:rPr>
              <a:t>ALIN IRIMIA</a:t>
            </a:r>
          </a:p>
          <a:p>
            <a:pPr marL="0" indent="0" eaLnBrk="1" hangingPunct="1"/>
            <a:r>
              <a:rPr lang="fr-FR" sz="2000" b="1" dirty="0" err="1">
                <a:solidFill>
                  <a:srgbClr val="78685F"/>
                </a:solidFill>
                <a:latin typeface="Trebuchet MS"/>
              </a:rPr>
              <a:t>Tax</a:t>
            </a:r>
            <a:r>
              <a:rPr lang="fr-FR" sz="2000" b="1" dirty="0">
                <a:solidFill>
                  <a:srgbClr val="78685F"/>
                </a:solidFill>
                <a:latin typeface="Trebuchet MS"/>
              </a:rPr>
              <a:t> Partner</a:t>
            </a:r>
          </a:p>
          <a:p>
            <a:pPr marL="0" indent="0" eaLnBrk="1" hangingPunct="1"/>
            <a:r>
              <a:rPr lang="fr-FR" sz="2000" b="1" dirty="0">
                <a:solidFill>
                  <a:srgbClr val="78685F"/>
                </a:solidFill>
                <a:latin typeface="Trebuchet MS"/>
              </a:rPr>
              <a:t>Transfer Pricing &amp; Value </a:t>
            </a:r>
            <a:r>
              <a:rPr lang="fr-FR" sz="2000" b="1" dirty="0" err="1">
                <a:solidFill>
                  <a:srgbClr val="78685F"/>
                </a:solidFill>
                <a:latin typeface="Trebuchet MS"/>
              </a:rPr>
              <a:t>chain</a:t>
            </a:r>
            <a:r>
              <a:rPr lang="fr-FR" sz="2000" b="1" dirty="0">
                <a:solidFill>
                  <a:srgbClr val="78685F"/>
                </a:solidFill>
                <a:latin typeface="Trebuchet MS"/>
              </a:rPr>
              <a:t> taxation</a:t>
            </a:r>
            <a:endParaRPr lang="en-US" sz="2000" b="1" dirty="0">
              <a:solidFill>
                <a:srgbClr val="78685F"/>
              </a:solidFill>
              <a:latin typeface="Trebuchet MS"/>
            </a:endParaRPr>
          </a:p>
          <a:p>
            <a:pPr marL="0" indent="0" eaLnBrk="1" hangingPunct="1"/>
            <a:r>
              <a:rPr lang="fr-FR" sz="2000" b="1" dirty="0">
                <a:solidFill>
                  <a:srgbClr val="78685F"/>
                </a:solidFill>
                <a:latin typeface="Trebuchet MS"/>
              </a:rPr>
              <a:t>Tel:	+40-726-129-338</a:t>
            </a:r>
          </a:p>
          <a:p>
            <a:pPr marL="0" indent="0" eaLnBrk="1" hangingPunct="1"/>
            <a:r>
              <a:rPr lang="fr-FR" sz="2000" b="1" dirty="0">
                <a:solidFill>
                  <a:srgbClr val="78685F"/>
                </a:solidFill>
                <a:latin typeface="Trebuchet MS"/>
              </a:rPr>
              <a:t>E-mail:	</a:t>
            </a:r>
            <a:r>
              <a:rPr lang="fr-FR" sz="2000" b="1" dirty="0">
                <a:solidFill>
                  <a:srgbClr val="78685F"/>
                </a:solidFill>
                <a:latin typeface="Trebuchet MS"/>
                <a:hlinkClick r:id="rId6"/>
              </a:rPr>
              <a:t>alin.irimia@bdo.ro</a:t>
            </a:r>
            <a:r>
              <a:rPr lang="fr-FR" sz="2000" b="1" dirty="0">
                <a:solidFill>
                  <a:srgbClr val="78685F"/>
                </a:solidFill>
                <a:latin typeface="Trebuchet MS"/>
              </a:rPr>
              <a:t> </a:t>
            </a:r>
          </a:p>
        </p:txBody>
      </p:sp>
      <p:pic>
        <p:nvPicPr>
          <p:cNvPr id="3" name="Imagine 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2533" y="946667"/>
            <a:ext cx="6161643" cy="4107762"/>
          </a:xfrm>
          <a:prstGeom prst="rect">
            <a:avLst/>
          </a:prstGeom>
        </p:spPr>
      </p:pic>
      <p:sp>
        <p:nvSpPr>
          <p:cNvPr id="5" name="CasetăText 4"/>
          <p:cNvSpPr txBox="1"/>
          <p:nvPr/>
        </p:nvSpPr>
        <p:spPr>
          <a:xfrm>
            <a:off x="675497" y="1104181"/>
            <a:ext cx="425306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spc="-5" dirty="0" err="1">
                <a:solidFill>
                  <a:srgbClr val="2DAEA3"/>
                </a:solidFill>
                <a:latin typeface="Trebuchet MS"/>
              </a:rPr>
              <a:t>Va</a:t>
            </a:r>
            <a:r>
              <a:rPr lang="en-US" sz="4400" b="1" spc="-5" dirty="0">
                <a:solidFill>
                  <a:srgbClr val="2DAEA3"/>
                </a:solidFill>
                <a:latin typeface="Trebuchet MS"/>
              </a:rPr>
              <a:t> </a:t>
            </a:r>
            <a:r>
              <a:rPr lang="en-US" sz="4400" b="1" spc="-5" dirty="0" err="1">
                <a:solidFill>
                  <a:srgbClr val="2DAEA3"/>
                </a:solidFill>
                <a:latin typeface="Trebuchet MS"/>
              </a:rPr>
              <a:t>multumesc</a:t>
            </a:r>
            <a:r>
              <a:rPr lang="en-US" sz="4400" b="1" spc="-5" dirty="0">
                <a:solidFill>
                  <a:srgbClr val="2DAEA3"/>
                </a:solidFill>
                <a:latin typeface="Trebuchet MS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6142913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13782" y="594019"/>
            <a:ext cx="6895381" cy="90486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800225" marR="5080" indent="-1788160" algn="ctr">
              <a:lnSpc>
                <a:spcPct val="105100"/>
              </a:lnSpc>
            </a:pPr>
            <a:br>
              <a:rPr lang="en-US" sz="2800" spc="-5" dirty="0">
                <a:latin typeface="Trebuchet MS"/>
                <a:cs typeface="Trebuchet MS"/>
              </a:rPr>
            </a:br>
            <a:r>
              <a:rPr lang="en-US" sz="2800" spc="-5" dirty="0">
                <a:latin typeface="Trebuchet MS"/>
                <a:cs typeface="Trebuchet MS"/>
              </a:rPr>
              <a:t>One World / </a:t>
            </a:r>
            <a:r>
              <a:rPr sz="2800" spc="-5" dirty="0">
                <a:latin typeface="Trebuchet MS"/>
                <a:cs typeface="Trebuchet MS"/>
              </a:rPr>
              <a:t>3</a:t>
            </a:r>
            <a:r>
              <a:rPr sz="2800" spc="-90" dirty="0">
                <a:latin typeface="Trebuchet MS"/>
                <a:cs typeface="Trebuchet MS"/>
              </a:rPr>
              <a:t> </a:t>
            </a:r>
            <a:r>
              <a:rPr sz="2800" spc="-5" dirty="0">
                <a:latin typeface="Trebuchet MS"/>
                <a:cs typeface="Trebuchet MS"/>
              </a:rPr>
              <a:t>Words</a:t>
            </a:r>
            <a:endParaRPr sz="2800" dirty="0">
              <a:latin typeface="Trebuchet MS"/>
              <a:cs typeface="Trebuchet MS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845814" y="1935003"/>
            <a:ext cx="2491740" cy="2372995"/>
          </a:xfrm>
          <a:custGeom>
            <a:avLst/>
            <a:gdLst/>
            <a:ahLst/>
            <a:cxnLst/>
            <a:rect l="l" t="t" r="r" b="b"/>
            <a:pathLst>
              <a:path w="2491740" h="2372995">
                <a:moveTo>
                  <a:pt x="1245870" y="0"/>
                </a:moveTo>
                <a:lnTo>
                  <a:pt x="1196948" y="897"/>
                </a:lnTo>
                <a:lnTo>
                  <a:pt x="1148504" y="3569"/>
                </a:lnTo>
                <a:lnTo>
                  <a:pt x="1100573" y="7982"/>
                </a:lnTo>
                <a:lnTo>
                  <a:pt x="1053188" y="14103"/>
                </a:lnTo>
                <a:lnTo>
                  <a:pt x="1006386" y="21899"/>
                </a:lnTo>
                <a:lnTo>
                  <a:pt x="960199" y="31337"/>
                </a:lnTo>
                <a:lnTo>
                  <a:pt x="914664" y="42384"/>
                </a:lnTo>
                <a:lnTo>
                  <a:pt x="869814" y="55007"/>
                </a:lnTo>
                <a:lnTo>
                  <a:pt x="825685" y="69173"/>
                </a:lnTo>
                <a:lnTo>
                  <a:pt x="782310" y="84849"/>
                </a:lnTo>
                <a:lnTo>
                  <a:pt x="739724" y="102003"/>
                </a:lnTo>
                <a:lnTo>
                  <a:pt x="697963" y="120600"/>
                </a:lnTo>
                <a:lnTo>
                  <a:pt x="657060" y="140608"/>
                </a:lnTo>
                <a:lnTo>
                  <a:pt x="617050" y="161995"/>
                </a:lnTo>
                <a:lnTo>
                  <a:pt x="577968" y="184727"/>
                </a:lnTo>
                <a:lnTo>
                  <a:pt x="539849" y="208771"/>
                </a:lnTo>
                <a:lnTo>
                  <a:pt x="502727" y="234094"/>
                </a:lnTo>
                <a:lnTo>
                  <a:pt x="466637" y="260663"/>
                </a:lnTo>
                <a:lnTo>
                  <a:pt x="431613" y="288446"/>
                </a:lnTo>
                <a:lnTo>
                  <a:pt x="397690" y="317409"/>
                </a:lnTo>
                <a:lnTo>
                  <a:pt x="364902" y="347519"/>
                </a:lnTo>
                <a:lnTo>
                  <a:pt x="333285" y="378744"/>
                </a:lnTo>
                <a:lnTo>
                  <a:pt x="302873" y="411049"/>
                </a:lnTo>
                <a:lnTo>
                  <a:pt x="273700" y="444403"/>
                </a:lnTo>
                <a:lnTo>
                  <a:pt x="245801" y="478773"/>
                </a:lnTo>
                <a:lnTo>
                  <a:pt x="219211" y="514124"/>
                </a:lnTo>
                <a:lnTo>
                  <a:pt x="193964" y="550425"/>
                </a:lnTo>
                <a:lnTo>
                  <a:pt x="170095" y="587643"/>
                </a:lnTo>
                <a:lnTo>
                  <a:pt x="147638" y="625743"/>
                </a:lnTo>
                <a:lnTo>
                  <a:pt x="126629" y="664695"/>
                </a:lnTo>
                <a:lnTo>
                  <a:pt x="107102" y="704463"/>
                </a:lnTo>
                <a:lnTo>
                  <a:pt x="89091" y="745016"/>
                </a:lnTo>
                <a:lnTo>
                  <a:pt x="72631" y="786321"/>
                </a:lnTo>
                <a:lnTo>
                  <a:pt x="57756" y="828344"/>
                </a:lnTo>
                <a:lnTo>
                  <a:pt x="44502" y="871052"/>
                </a:lnTo>
                <a:lnTo>
                  <a:pt x="32903" y="914413"/>
                </a:lnTo>
                <a:lnTo>
                  <a:pt x="22994" y="958393"/>
                </a:lnTo>
                <a:lnTo>
                  <a:pt x="14808" y="1002960"/>
                </a:lnTo>
                <a:lnTo>
                  <a:pt x="8381" y="1048081"/>
                </a:lnTo>
                <a:lnTo>
                  <a:pt x="3748" y="1093722"/>
                </a:lnTo>
                <a:lnTo>
                  <a:pt x="942" y="1139850"/>
                </a:lnTo>
                <a:lnTo>
                  <a:pt x="0" y="1186434"/>
                </a:lnTo>
                <a:lnTo>
                  <a:pt x="942" y="1233017"/>
                </a:lnTo>
                <a:lnTo>
                  <a:pt x="3748" y="1279145"/>
                </a:lnTo>
                <a:lnTo>
                  <a:pt x="8381" y="1324786"/>
                </a:lnTo>
                <a:lnTo>
                  <a:pt x="14808" y="1369907"/>
                </a:lnTo>
                <a:lnTo>
                  <a:pt x="22994" y="1414474"/>
                </a:lnTo>
                <a:lnTo>
                  <a:pt x="32903" y="1458454"/>
                </a:lnTo>
                <a:lnTo>
                  <a:pt x="44502" y="1501815"/>
                </a:lnTo>
                <a:lnTo>
                  <a:pt x="57756" y="1544523"/>
                </a:lnTo>
                <a:lnTo>
                  <a:pt x="72631" y="1586546"/>
                </a:lnTo>
                <a:lnTo>
                  <a:pt x="89091" y="1627851"/>
                </a:lnTo>
                <a:lnTo>
                  <a:pt x="107102" y="1668404"/>
                </a:lnTo>
                <a:lnTo>
                  <a:pt x="126629" y="1708172"/>
                </a:lnTo>
                <a:lnTo>
                  <a:pt x="147638" y="1747124"/>
                </a:lnTo>
                <a:lnTo>
                  <a:pt x="170095" y="1785224"/>
                </a:lnTo>
                <a:lnTo>
                  <a:pt x="193964" y="1822442"/>
                </a:lnTo>
                <a:lnTo>
                  <a:pt x="219211" y="1858743"/>
                </a:lnTo>
                <a:lnTo>
                  <a:pt x="245801" y="1894094"/>
                </a:lnTo>
                <a:lnTo>
                  <a:pt x="273700" y="1928464"/>
                </a:lnTo>
                <a:lnTo>
                  <a:pt x="302873" y="1961818"/>
                </a:lnTo>
                <a:lnTo>
                  <a:pt x="333285" y="1994123"/>
                </a:lnTo>
                <a:lnTo>
                  <a:pt x="364902" y="2025348"/>
                </a:lnTo>
                <a:lnTo>
                  <a:pt x="397690" y="2055458"/>
                </a:lnTo>
                <a:lnTo>
                  <a:pt x="431613" y="2084421"/>
                </a:lnTo>
                <a:lnTo>
                  <a:pt x="466637" y="2112204"/>
                </a:lnTo>
                <a:lnTo>
                  <a:pt x="502727" y="2138773"/>
                </a:lnTo>
                <a:lnTo>
                  <a:pt x="539849" y="2164096"/>
                </a:lnTo>
                <a:lnTo>
                  <a:pt x="577968" y="2188140"/>
                </a:lnTo>
                <a:lnTo>
                  <a:pt x="617050" y="2210872"/>
                </a:lnTo>
                <a:lnTo>
                  <a:pt x="657060" y="2232259"/>
                </a:lnTo>
                <a:lnTo>
                  <a:pt x="697963" y="2252267"/>
                </a:lnTo>
                <a:lnTo>
                  <a:pt x="739724" y="2270864"/>
                </a:lnTo>
                <a:lnTo>
                  <a:pt x="782310" y="2288018"/>
                </a:lnTo>
                <a:lnTo>
                  <a:pt x="825685" y="2303694"/>
                </a:lnTo>
                <a:lnTo>
                  <a:pt x="869814" y="2317860"/>
                </a:lnTo>
                <a:lnTo>
                  <a:pt x="914664" y="2330483"/>
                </a:lnTo>
                <a:lnTo>
                  <a:pt x="960199" y="2341530"/>
                </a:lnTo>
                <a:lnTo>
                  <a:pt x="1006386" y="2350968"/>
                </a:lnTo>
                <a:lnTo>
                  <a:pt x="1053188" y="2358764"/>
                </a:lnTo>
                <a:lnTo>
                  <a:pt x="1100573" y="2364885"/>
                </a:lnTo>
                <a:lnTo>
                  <a:pt x="1148504" y="2369298"/>
                </a:lnTo>
                <a:lnTo>
                  <a:pt x="1196948" y="2371970"/>
                </a:lnTo>
                <a:lnTo>
                  <a:pt x="1245870" y="2372868"/>
                </a:lnTo>
                <a:lnTo>
                  <a:pt x="1294791" y="2371970"/>
                </a:lnTo>
                <a:lnTo>
                  <a:pt x="1343235" y="2369298"/>
                </a:lnTo>
                <a:lnTo>
                  <a:pt x="1391166" y="2364885"/>
                </a:lnTo>
                <a:lnTo>
                  <a:pt x="1438551" y="2358764"/>
                </a:lnTo>
                <a:lnTo>
                  <a:pt x="1485353" y="2350968"/>
                </a:lnTo>
                <a:lnTo>
                  <a:pt x="1531540" y="2341530"/>
                </a:lnTo>
                <a:lnTo>
                  <a:pt x="1577075" y="2330483"/>
                </a:lnTo>
                <a:lnTo>
                  <a:pt x="1621925" y="2317860"/>
                </a:lnTo>
                <a:lnTo>
                  <a:pt x="1666054" y="2303694"/>
                </a:lnTo>
                <a:lnTo>
                  <a:pt x="1709429" y="2288018"/>
                </a:lnTo>
                <a:lnTo>
                  <a:pt x="1752015" y="2270864"/>
                </a:lnTo>
                <a:lnTo>
                  <a:pt x="1793776" y="2252267"/>
                </a:lnTo>
                <a:lnTo>
                  <a:pt x="1834679" y="2232259"/>
                </a:lnTo>
                <a:lnTo>
                  <a:pt x="1874689" y="2210872"/>
                </a:lnTo>
                <a:lnTo>
                  <a:pt x="1913771" y="2188140"/>
                </a:lnTo>
                <a:lnTo>
                  <a:pt x="1951890" y="2164096"/>
                </a:lnTo>
                <a:lnTo>
                  <a:pt x="1989012" y="2138773"/>
                </a:lnTo>
                <a:lnTo>
                  <a:pt x="2025102" y="2112204"/>
                </a:lnTo>
                <a:lnTo>
                  <a:pt x="2060126" y="2084421"/>
                </a:lnTo>
                <a:lnTo>
                  <a:pt x="2094049" y="2055458"/>
                </a:lnTo>
                <a:lnTo>
                  <a:pt x="2126837" y="2025348"/>
                </a:lnTo>
                <a:lnTo>
                  <a:pt x="2158454" y="1994123"/>
                </a:lnTo>
                <a:lnTo>
                  <a:pt x="2188866" y="1961818"/>
                </a:lnTo>
                <a:lnTo>
                  <a:pt x="2218039" y="1928464"/>
                </a:lnTo>
                <a:lnTo>
                  <a:pt x="2245938" y="1894094"/>
                </a:lnTo>
                <a:lnTo>
                  <a:pt x="2272528" y="1858743"/>
                </a:lnTo>
                <a:lnTo>
                  <a:pt x="2297775" y="1822442"/>
                </a:lnTo>
                <a:lnTo>
                  <a:pt x="2321644" y="1785224"/>
                </a:lnTo>
                <a:lnTo>
                  <a:pt x="2344101" y="1747124"/>
                </a:lnTo>
                <a:lnTo>
                  <a:pt x="2365110" y="1708172"/>
                </a:lnTo>
                <a:lnTo>
                  <a:pt x="2384637" y="1668404"/>
                </a:lnTo>
                <a:lnTo>
                  <a:pt x="2402648" y="1627851"/>
                </a:lnTo>
                <a:lnTo>
                  <a:pt x="2419108" y="1586546"/>
                </a:lnTo>
                <a:lnTo>
                  <a:pt x="2433983" y="1544523"/>
                </a:lnTo>
                <a:lnTo>
                  <a:pt x="2447237" y="1501815"/>
                </a:lnTo>
                <a:lnTo>
                  <a:pt x="2458836" y="1458454"/>
                </a:lnTo>
                <a:lnTo>
                  <a:pt x="2468745" y="1414474"/>
                </a:lnTo>
                <a:lnTo>
                  <a:pt x="2476931" y="1369907"/>
                </a:lnTo>
                <a:lnTo>
                  <a:pt x="2483358" y="1324786"/>
                </a:lnTo>
                <a:lnTo>
                  <a:pt x="2487991" y="1279145"/>
                </a:lnTo>
                <a:lnTo>
                  <a:pt x="2490797" y="1233017"/>
                </a:lnTo>
                <a:lnTo>
                  <a:pt x="2491740" y="1186434"/>
                </a:lnTo>
                <a:lnTo>
                  <a:pt x="2490797" y="1139850"/>
                </a:lnTo>
                <a:lnTo>
                  <a:pt x="2487991" y="1093722"/>
                </a:lnTo>
                <a:lnTo>
                  <a:pt x="2483358" y="1048081"/>
                </a:lnTo>
                <a:lnTo>
                  <a:pt x="2476931" y="1002960"/>
                </a:lnTo>
                <a:lnTo>
                  <a:pt x="2468745" y="958393"/>
                </a:lnTo>
                <a:lnTo>
                  <a:pt x="2458836" y="914413"/>
                </a:lnTo>
                <a:lnTo>
                  <a:pt x="2447237" y="871052"/>
                </a:lnTo>
                <a:lnTo>
                  <a:pt x="2433983" y="828344"/>
                </a:lnTo>
                <a:lnTo>
                  <a:pt x="2419108" y="786321"/>
                </a:lnTo>
                <a:lnTo>
                  <a:pt x="2402648" y="745016"/>
                </a:lnTo>
                <a:lnTo>
                  <a:pt x="2384637" y="704463"/>
                </a:lnTo>
                <a:lnTo>
                  <a:pt x="2365110" y="664695"/>
                </a:lnTo>
                <a:lnTo>
                  <a:pt x="2344101" y="625743"/>
                </a:lnTo>
                <a:lnTo>
                  <a:pt x="2321644" y="587643"/>
                </a:lnTo>
                <a:lnTo>
                  <a:pt x="2297775" y="550425"/>
                </a:lnTo>
                <a:lnTo>
                  <a:pt x="2272528" y="514124"/>
                </a:lnTo>
                <a:lnTo>
                  <a:pt x="2245938" y="478773"/>
                </a:lnTo>
                <a:lnTo>
                  <a:pt x="2218039" y="444403"/>
                </a:lnTo>
                <a:lnTo>
                  <a:pt x="2188866" y="411049"/>
                </a:lnTo>
                <a:lnTo>
                  <a:pt x="2158454" y="378744"/>
                </a:lnTo>
                <a:lnTo>
                  <a:pt x="2126837" y="347519"/>
                </a:lnTo>
                <a:lnTo>
                  <a:pt x="2094049" y="317409"/>
                </a:lnTo>
                <a:lnTo>
                  <a:pt x="2060126" y="288446"/>
                </a:lnTo>
                <a:lnTo>
                  <a:pt x="2025102" y="260663"/>
                </a:lnTo>
                <a:lnTo>
                  <a:pt x="1989012" y="234094"/>
                </a:lnTo>
                <a:lnTo>
                  <a:pt x="1951890" y="208771"/>
                </a:lnTo>
                <a:lnTo>
                  <a:pt x="1913771" y="184727"/>
                </a:lnTo>
                <a:lnTo>
                  <a:pt x="1874689" y="161995"/>
                </a:lnTo>
                <a:lnTo>
                  <a:pt x="1834679" y="140608"/>
                </a:lnTo>
                <a:lnTo>
                  <a:pt x="1793776" y="120600"/>
                </a:lnTo>
                <a:lnTo>
                  <a:pt x="1752015" y="102003"/>
                </a:lnTo>
                <a:lnTo>
                  <a:pt x="1709429" y="84849"/>
                </a:lnTo>
                <a:lnTo>
                  <a:pt x="1666054" y="69173"/>
                </a:lnTo>
                <a:lnTo>
                  <a:pt x="1621925" y="55007"/>
                </a:lnTo>
                <a:lnTo>
                  <a:pt x="1577075" y="42384"/>
                </a:lnTo>
                <a:lnTo>
                  <a:pt x="1531540" y="31337"/>
                </a:lnTo>
                <a:lnTo>
                  <a:pt x="1485353" y="21899"/>
                </a:lnTo>
                <a:lnTo>
                  <a:pt x="1438551" y="14103"/>
                </a:lnTo>
                <a:lnTo>
                  <a:pt x="1391166" y="7982"/>
                </a:lnTo>
                <a:lnTo>
                  <a:pt x="1343235" y="3569"/>
                </a:lnTo>
                <a:lnTo>
                  <a:pt x="1294791" y="897"/>
                </a:lnTo>
                <a:lnTo>
                  <a:pt x="1245870" y="0"/>
                </a:lnTo>
                <a:close/>
              </a:path>
            </a:pathLst>
          </a:custGeom>
          <a:solidFill>
            <a:srgbClr val="EC1A3A"/>
          </a:solidFill>
        </p:spPr>
        <p:txBody>
          <a:bodyPr wrap="square" lIns="0" tIns="0" rIns="0" bIns="0" rtlCol="0"/>
          <a:lstStyle/>
          <a:p>
            <a:endParaRPr kern="0">
              <a:solidFill>
                <a:sysClr val="windowText" lastClr="000000"/>
              </a:solidFill>
            </a:endParaRPr>
          </a:p>
        </p:txBody>
      </p:sp>
      <p:sp>
        <p:nvSpPr>
          <p:cNvPr id="4" name="object 4"/>
          <p:cNvSpPr/>
          <p:nvPr/>
        </p:nvSpPr>
        <p:spPr>
          <a:xfrm>
            <a:off x="3845814" y="1935004"/>
            <a:ext cx="2491740" cy="2372995"/>
          </a:xfrm>
          <a:custGeom>
            <a:avLst/>
            <a:gdLst/>
            <a:ahLst/>
            <a:cxnLst/>
            <a:rect l="l" t="t" r="r" b="b"/>
            <a:pathLst>
              <a:path w="2491740" h="2372995">
                <a:moveTo>
                  <a:pt x="0" y="1186434"/>
                </a:moveTo>
                <a:lnTo>
                  <a:pt x="942" y="1139850"/>
                </a:lnTo>
                <a:lnTo>
                  <a:pt x="3748" y="1093722"/>
                </a:lnTo>
                <a:lnTo>
                  <a:pt x="8381" y="1048081"/>
                </a:lnTo>
                <a:lnTo>
                  <a:pt x="14808" y="1002960"/>
                </a:lnTo>
                <a:lnTo>
                  <a:pt x="22994" y="958393"/>
                </a:lnTo>
                <a:lnTo>
                  <a:pt x="32903" y="914413"/>
                </a:lnTo>
                <a:lnTo>
                  <a:pt x="44502" y="871052"/>
                </a:lnTo>
                <a:lnTo>
                  <a:pt x="57756" y="828344"/>
                </a:lnTo>
                <a:lnTo>
                  <a:pt x="72631" y="786321"/>
                </a:lnTo>
                <a:lnTo>
                  <a:pt x="89091" y="745016"/>
                </a:lnTo>
                <a:lnTo>
                  <a:pt x="107102" y="704463"/>
                </a:lnTo>
                <a:lnTo>
                  <a:pt x="126629" y="664695"/>
                </a:lnTo>
                <a:lnTo>
                  <a:pt x="147638" y="625743"/>
                </a:lnTo>
                <a:lnTo>
                  <a:pt x="170095" y="587643"/>
                </a:lnTo>
                <a:lnTo>
                  <a:pt x="193964" y="550425"/>
                </a:lnTo>
                <a:lnTo>
                  <a:pt x="219211" y="514124"/>
                </a:lnTo>
                <a:lnTo>
                  <a:pt x="245801" y="478773"/>
                </a:lnTo>
                <a:lnTo>
                  <a:pt x="273700" y="444403"/>
                </a:lnTo>
                <a:lnTo>
                  <a:pt x="302873" y="411049"/>
                </a:lnTo>
                <a:lnTo>
                  <a:pt x="333285" y="378744"/>
                </a:lnTo>
                <a:lnTo>
                  <a:pt x="364902" y="347519"/>
                </a:lnTo>
                <a:lnTo>
                  <a:pt x="397690" y="317409"/>
                </a:lnTo>
                <a:lnTo>
                  <a:pt x="431613" y="288446"/>
                </a:lnTo>
                <a:lnTo>
                  <a:pt x="466637" y="260663"/>
                </a:lnTo>
                <a:lnTo>
                  <a:pt x="502727" y="234094"/>
                </a:lnTo>
                <a:lnTo>
                  <a:pt x="539849" y="208771"/>
                </a:lnTo>
                <a:lnTo>
                  <a:pt x="577968" y="184727"/>
                </a:lnTo>
                <a:lnTo>
                  <a:pt x="617050" y="161995"/>
                </a:lnTo>
                <a:lnTo>
                  <a:pt x="657060" y="140608"/>
                </a:lnTo>
                <a:lnTo>
                  <a:pt x="697963" y="120600"/>
                </a:lnTo>
                <a:lnTo>
                  <a:pt x="739724" y="102003"/>
                </a:lnTo>
                <a:lnTo>
                  <a:pt x="782310" y="84849"/>
                </a:lnTo>
                <a:lnTo>
                  <a:pt x="825685" y="69173"/>
                </a:lnTo>
                <a:lnTo>
                  <a:pt x="869814" y="55007"/>
                </a:lnTo>
                <a:lnTo>
                  <a:pt x="914664" y="42384"/>
                </a:lnTo>
                <a:lnTo>
                  <a:pt x="960199" y="31337"/>
                </a:lnTo>
                <a:lnTo>
                  <a:pt x="1006386" y="21899"/>
                </a:lnTo>
                <a:lnTo>
                  <a:pt x="1053188" y="14103"/>
                </a:lnTo>
                <a:lnTo>
                  <a:pt x="1100573" y="7982"/>
                </a:lnTo>
                <a:lnTo>
                  <a:pt x="1148504" y="3569"/>
                </a:lnTo>
                <a:lnTo>
                  <a:pt x="1196948" y="897"/>
                </a:lnTo>
                <a:lnTo>
                  <a:pt x="1245870" y="0"/>
                </a:lnTo>
                <a:lnTo>
                  <a:pt x="1294791" y="897"/>
                </a:lnTo>
                <a:lnTo>
                  <a:pt x="1343235" y="3569"/>
                </a:lnTo>
                <a:lnTo>
                  <a:pt x="1391166" y="7982"/>
                </a:lnTo>
                <a:lnTo>
                  <a:pt x="1438551" y="14103"/>
                </a:lnTo>
                <a:lnTo>
                  <a:pt x="1485353" y="21899"/>
                </a:lnTo>
                <a:lnTo>
                  <a:pt x="1531540" y="31337"/>
                </a:lnTo>
                <a:lnTo>
                  <a:pt x="1577075" y="42384"/>
                </a:lnTo>
                <a:lnTo>
                  <a:pt x="1621925" y="55007"/>
                </a:lnTo>
                <a:lnTo>
                  <a:pt x="1666054" y="69173"/>
                </a:lnTo>
                <a:lnTo>
                  <a:pt x="1709429" y="84849"/>
                </a:lnTo>
                <a:lnTo>
                  <a:pt x="1752015" y="102003"/>
                </a:lnTo>
                <a:lnTo>
                  <a:pt x="1793776" y="120600"/>
                </a:lnTo>
                <a:lnTo>
                  <a:pt x="1834679" y="140608"/>
                </a:lnTo>
                <a:lnTo>
                  <a:pt x="1874689" y="161995"/>
                </a:lnTo>
                <a:lnTo>
                  <a:pt x="1913771" y="184727"/>
                </a:lnTo>
                <a:lnTo>
                  <a:pt x="1951890" y="208771"/>
                </a:lnTo>
                <a:lnTo>
                  <a:pt x="1989012" y="234094"/>
                </a:lnTo>
                <a:lnTo>
                  <a:pt x="2025102" y="260663"/>
                </a:lnTo>
                <a:lnTo>
                  <a:pt x="2060126" y="288446"/>
                </a:lnTo>
                <a:lnTo>
                  <a:pt x="2094049" y="317409"/>
                </a:lnTo>
                <a:lnTo>
                  <a:pt x="2126837" y="347519"/>
                </a:lnTo>
                <a:lnTo>
                  <a:pt x="2158454" y="378744"/>
                </a:lnTo>
                <a:lnTo>
                  <a:pt x="2188866" y="411049"/>
                </a:lnTo>
                <a:lnTo>
                  <a:pt x="2218039" y="444403"/>
                </a:lnTo>
                <a:lnTo>
                  <a:pt x="2245938" y="478773"/>
                </a:lnTo>
                <a:lnTo>
                  <a:pt x="2272528" y="514124"/>
                </a:lnTo>
                <a:lnTo>
                  <a:pt x="2297775" y="550425"/>
                </a:lnTo>
                <a:lnTo>
                  <a:pt x="2321644" y="587643"/>
                </a:lnTo>
                <a:lnTo>
                  <a:pt x="2344101" y="625743"/>
                </a:lnTo>
                <a:lnTo>
                  <a:pt x="2365110" y="664695"/>
                </a:lnTo>
                <a:lnTo>
                  <a:pt x="2384637" y="704463"/>
                </a:lnTo>
                <a:lnTo>
                  <a:pt x="2402648" y="745016"/>
                </a:lnTo>
                <a:lnTo>
                  <a:pt x="2419108" y="786321"/>
                </a:lnTo>
                <a:lnTo>
                  <a:pt x="2433983" y="828344"/>
                </a:lnTo>
                <a:lnTo>
                  <a:pt x="2447237" y="871052"/>
                </a:lnTo>
                <a:lnTo>
                  <a:pt x="2458836" y="914413"/>
                </a:lnTo>
                <a:lnTo>
                  <a:pt x="2468745" y="958393"/>
                </a:lnTo>
                <a:lnTo>
                  <a:pt x="2476931" y="1002960"/>
                </a:lnTo>
                <a:lnTo>
                  <a:pt x="2483358" y="1048081"/>
                </a:lnTo>
                <a:lnTo>
                  <a:pt x="2487991" y="1093722"/>
                </a:lnTo>
                <a:lnTo>
                  <a:pt x="2490797" y="1139850"/>
                </a:lnTo>
                <a:lnTo>
                  <a:pt x="2491740" y="1186434"/>
                </a:lnTo>
                <a:lnTo>
                  <a:pt x="2490797" y="1233017"/>
                </a:lnTo>
                <a:lnTo>
                  <a:pt x="2487991" y="1279145"/>
                </a:lnTo>
                <a:lnTo>
                  <a:pt x="2483358" y="1324786"/>
                </a:lnTo>
                <a:lnTo>
                  <a:pt x="2476931" y="1369907"/>
                </a:lnTo>
                <a:lnTo>
                  <a:pt x="2468745" y="1414474"/>
                </a:lnTo>
                <a:lnTo>
                  <a:pt x="2458836" y="1458454"/>
                </a:lnTo>
                <a:lnTo>
                  <a:pt x="2447237" y="1501815"/>
                </a:lnTo>
                <a:lnTo>
                  <a:pt x="2433983" y="1544523"/>
                </a:lnTo>
                <a:lnTo>
                  <a:pt x="2419108" y="1586546"/>
                </a:lnTo>
                <a:lnTo>
                  <a:pt x="2402648" y="1627851"/>
                </a:lnTo>
                <a:lnTo>
                  <a:pt x="2384637" y="1668404"/>
                </a:lnTo>
                <a:lnTo>
                  <a:pt x="2365110" y="1708172"/>
                </a:lnTo>
                <a:lnTo>
                  <a:pt x="2344101" y="1747124"/>
                </a:lnTo>
                <a:lnTo>
                  <a:pt x="2321644" y="1785224"/>
                </a:lnTo>
                <a:lnTo>
                  <a:pt x="2297775" y="1822442"/>
                </a:lnTo>
                <a:lnTo>
                  <a:pt x="2272528" y="1858743"/>
                </a:lnTo>
                <a:lnTo>
                  <a:pt x="2245938" y="1894094"/>
                </a:lnTo>
                <a:lnTo>
                  <a:pt x="2218039" y="1928464"/>
                </a:lnTo>
                <a:lnTo>
                  <a:pt x="2188866" y="1961818"/>
                </a:lnTo>
                <a:lnTo>
                  <a:pt x="2158454" y="1994123"/>
                </a:lnTo>
                <a:lnTo>
                  <a:pt x="2126837" y="2025348"/>
                </a:lnTo>
                <a:lnTo>
                  <a:pt x="2094049" y="2055458"/>
                </a:lnTo>
                <a:lnTo>
                  <a:pt x="2060126" y="2084421"/>
                </a:lnTo>
                <a:lnTo>
                  <a:pt x="2025102" y="2112204"/>
                </a:lnTo>
                <a:lnTo>
                  <a:pt x="1989012" y="2138773"/>
                </a:lnTo>
                <a:lnTo>
                  <a:pt x="1951890" y="2164096"/>
                </a:lnTo>
                <a:lnTo>
                  <a:pt x="1913771" y="2188140"/>
                </a:lnTo>
                <a:lnTo>
                  <a:pt x="1874689" y="2210872"/>
                </a:lnTo>
                <a:lnTo>
                  <a:pt x="1834679" y="2232259"/>
                </a:lnTo>
                <a:lnTo>
                  <a:pt x="1793776" y="2252267"/>
                </a:lnTo>
                <a:lnTo>
                  <a:pt x="1752015" y="2270864"/>
                </a:lnTo>
                <a:lnTo>
                  <a:pt x="1709429" y="2288018"/>
                </a:lnTo>
                <a:lnTo>
                  <a:pt x="1666054" y="2303694"/>
                </a:lnTo>
                <a:lnTo>
                  <a:pt x="1621925" y="2317860"/>
                </a:lnTo>
                <a:lnTo>
                  <a:pt x="1577075" y="2330483"/>
                </a:lnTo>
                <a:lnTo>
                  <a:pt x="1531540" y="2341530"/>
                </a:lnTo>
                <a:lnTo>
                  <a:pt x="1485353" y="2350968"/>
                </a:lnTo>
                <a:lnTo>
                  <a:pt x="1438551" y="2358764"/>
                </a:lnTo>
                <a:lnTo>
                  <a:pt x="1391166" y="2364885"/>
                </a:lnTo>
                <a:lnTo>
                  <a:pt x="1343235" y="2369298"/>
                </a:lnTo>
                <a:lnTo>
                  <a:pt x="1294791" y="2371970"/>
                </a:lnTo>
                <a:lnTo>
                  <a:pt x="1245870" y="2372868"/>
                </a:lnTo>
                <a:lnTo>
                  <a:pt x="1196948" y="2371970"/>
                </a:lnTo>
                <a:lnTo>
                  <a:pt x="1148504" y="2369298"/>
                </a:lnTo>
                <a:lnTo>
                  <a:pt x="1100573" y="2364885"/>
                </a:lnTo>
                <a:lnTo>
                  <a:pt x="1053188" y="2358764"/>
                </a:lnTo>
                <a:lnTo>
                  <a:pt x="1006386" y="2350968"/>
                </a:lnTo>
                <a:lnTo>
                  <a:pt x="960199" y="2341530"/>
                </a:lnTo>
                <a:lnTo>
                  <a:pt x="914664" y="2330483"/>
                </a:lnTo>
                <a:lnTo>
                  <a:pt x="869814" y="2317860"/>
                </a:lnTo>
                <a:lnTo>
                  <a:pt x="825685" y="2303694"/>
                </a:lnTo>
                <a:lnTo>
                  <a:pt x="782310" y="2288018"/>
                </a:lnTo>
                <a:lnTo>
                  <a:pt x="739724" y="2270864"/>
                </a:lnTo>
                <a:lnTo>
                  <a:pt x="697963" y="2252267"/>
                </a:lnTo>
                <a:lnTo>
                  <a:pt x="657060" y="2232259"/>
                </a:lnTo>
                <a:lnTo>
                  <a:pt x="617050" y="2210872"/>
                </a:lnTo>
                <a:lnTo>
                  <a:pt x="577968" y="2188140"/>
                </a:lnTo>
                <a:lnTo>
                  <a:pt x="539849" y="2164096"/>
                </a:lnTo>
                <a:lnTo>
                  <a:pt x="502727" y="2138773"/>
                </a:lnTo>
                <a:lnTo>
                  <a:pt x="466637" y="2112204"/>
                </a:lnTo>
                <a:lnTo>
                  <a:pt x="431613" y="2084421"/>
                </a:lnTo>
                <a:lnTo>
                  <a:pt x="397690" y="2055458"/>
                </a:lnTo>
                <a:lnTo>
                  <a:pt x="364902" y="2025348"/>
                </a:lnTo>
                <a:lnTo>
                  <a:pt x="333285" y="1994123"/>
                </a:lnTo>
                <a:lnTo>
                  <a:pt x="302873" y="1961818"/>
                </a:lnTo>
                <a:lnTo>
                  <a:pt x="273700" y="1928464"/>
                </a:lnTo>
                <a:lnTo>
                  <a:pt x="245801" y="1894094"/>
                </a:lnTo>
                <a:lnTo>
                  <a:pt x="219211" y="1858743"/>
                </a:lnTo>
                <a:lnTo>
                  <a:pt x="193964" y="1822442"/>
                </a:lnTo>
                <a:lnTo>
                  <a:pt x="170095" y="1785224"/>
                </a:lnTo>
                <a:lnTo>
                  <a:pt x="147638" y="1747124"/>
                </a:lnTo>
                <a:lnTo>
                  <a:pt x="126629" y="1708172"/>
                </a:lnTo>
                <a:lnTo>
                  <a:pt x="107102" y="1668404"/>
                </a:lnTo>
                <a:lnTo>
                  <a:pt x="89091" y="1627851"/>
                </a:lnTo>
                <a:lnTo>
                  <a:pt x="72631" y="1586546"/>
                </a:lnTo>
                <a:lnTo>
                  <a:pt x="57756" y="1544523"/>
                </a:lnTo>
                <a:lnTo>
                  <a:pt x="44502" y="1501815"/>
                </a:lnTo>
                <a:lnTo>
                  <a:pt x="32903" y="1458454"/>
                </a:lnTo>
                <a:lnTo>
                  <a:pt x="22994" y="1414474"/>
                </a:lnTo>
                <a:lnTo>
                  <a:pt x="14808" y="1369907"/>
                </a:lnTo>
                <a:lnTo>
                  <a:pt x="8381" y="1324786"/>
                </a:lnTo>
                <a:lnTo>
                  <a:pt x="3748" y="1279145"/>
                </a:lnTo>
                <a:lnTo>
                  <a:pt x="942" y="1233017"/>
                </a:lnTo>
                <a:lnTo>
                  <a:pt x="0" y="1186434"/>
                </a:lnTo>
                <a:close/>
              </a:path>
            </a:pathLst>
          </a:custGeom>
          <a:ln w="25908">
            <a:solidFill>
              <a:srgbClr val="EC1A3A"/>
            </a:solidFill>
          </a:ln>
        </p:spPr>
        <p:txBody>
          <a:bodyPr wrap="square" lIns="0" tIns="0" rIns="0" bIns="0" rtlCol="0"/>
          <a:lstStyle/>
          <a:p>
            <a:endParaRPr kern="0">
              <a:solidFill>
                <a:sysClr val="windowText" lastClr="000000"/>
              </a:solidFill>
            </a:endParaRPr>
          </a:p>
        </p:txBody>
      </p:sp>
      <p:sp>
        <p:nvSpPr>
          <p:cNvPr id="5" name="object 5"/>
          <p:cNvSpPr/>
          <p:nvPr/>
        </p:nvSpPr>
        <p:spPr>
          <a:xfrm>
            <a:off x="5857439" y="2751743"/>
            <a:ext cx="2650490" cy="2440305"/>
          </a:xfrm>
          <a:custGeom>
            <a:avLst/>
            <a:gdLst/>
            <a:ahLst/>
            <a:cxnLst/>
            <a:rect l="l" t="t" r="r" b="b"/>
            <a:pathLst>
              <a:path w="2650490" h="2440304">
                <a:moveTo>
                  <a:pt x="1325118" y="0"/>
                </a:moveTo>
                <a:lnTo>
                  <a:pt x="1275435" y="841"/>
                </a:lnTo>
                <a:lnTo>
                  <a:pt x="1226215" y="3346"/>
                </a:lnTo>
                <a:lnTo>
                  <a:pt x="1177489" y="7485"/>
                </a:lnTo>
                <a:lnTo>
                  <a:pt x="1129288" y="13228"/>
                </a:lnTo>
                <a:lnTo>
                  <a:pt x="1081645" y="20546"/>
                </a:lnTo>
                <a:lnTo>
                  <a:pt x="1034593" y="29409"/>
                </a:lnTo>
                <a:lnTo>
                  <a:pt x="988162" y="39788"/>
                </a:lnTo>
                <a:lnTo>
                  <a:pt x="942385" y="51654"/>
                </a:lnTo>
                <a:lnTo>
                  <a:pt x="897293" y="64977"/>
                </a:lnTo>
                <a:lnTo>
                  <a:pt x="852920" y="79727"/>
                </a:lnTo>
                <a:lnTo>
                  <a:pt x="809297" y="95875"/>
                </a:lnTo>
                <a:lnTo>
                  <a:pt x="766456" y="113391"/>
                </a:lnTo>
                <a:lnTo>
                  <a:pt x="724429" y="132246"/>
                </a:lnTo>
                <a:lnTo>
                  <a:pt x="683247" y="152411"/>
                </a:lnTo>
                <a:lnTo>
                  <a:pt x="642944" y="173856"/>
                </a:lnTo>
                <a:lnTo>
                  <a:pt x="603551" y="196551"/>
                </a:lnTo>
                <a:lnTo>
                  <a:pt x="565100" y="220467"/>
                </a:lnTo>
                <a:lnTo>
                  <a:pt x="527623" y="245575"/>
                </a:lnTo>
                <a:lnTo>
                  <a:pt x="491152" y="271844"/>
                </a:lnTo>
                <a:lnTo>
                  <a:pt x="455719" y="299246"/>
                </a:lnTo>
                <a:lnTo>
                  <a:pt x="421356" y="327751"/>
                </a:lnTo>
                <a:lnTo>
                  <a:pt x="388096" y="357330"/>
                </a:lnTo>
                <a:lnTo>
                  <a:pt x="355969" y="387952"/>
                </a:lnTo>
                <a:lnTo>
                  <a:pt x="325009" y="419590"/>
                </a:lnTo>
                <a:lnTo>
                  <a:pt x="295247" y="452212"/>
                </a:lnTo>
                <a:lnTo>
                  <a:pt x="266715" y="485789"/>
                </a:lnTo>
                <a:lnTo>
                  <a:pt x="239445" y="520293"/>
                </a:lnTo>
                <a:lnTo>
                  <a:pt x="213469" y="555693"/>
                </a:lnTo>
                <a:lnTo>
                  <a:pt x="188820" y="591961"/>
                </a:lnTo>
                <a:lnTo>
                  <a:pt x="165529" y="629065"/>
                </a:lnTo>
                <a:lnTo>
                  <a:pt x="143628" y="666978"/>
                </a:lnTo>
                <a:lnTo>
                  <a:pt x="123150" y="705670"/>
                </a:lnTo>
                <a:lnTo>
                  <a:pt x="104126" y="745110"/>
                </a:lnTo>
                <a:lnTo>
                  <a:pt x="86588" y="785271"/>
                </a:lnTo>
                <a:lnTo>
                  <a:pt x="70568" y="826121"/>
                </a:lnTo>
                <a:lnTo>
                  <a:pt x="56099" y="867632"/>
                </a:lnTo>
                <a:lnTo>
                  <a:pt x="43212" y="909774"/>
                </a:lnTo>
                <a:lnTo>
                  <a:pt x="31940" y="952517"/>
                </a:lnTo>
                <a:lnTo>
                  <a:pt x="22314" y="995833"/>
                </a:lnTo>
                <a:lnTo>
                  <a:pt x="14366" y="1039692"/>
                </a:lnTo>
                <a:lnTo>
                  <a:pt x="8129" y="1084063"/>
                </a:lnTo>
                <a:lnTo>
                  <a:pt x="3634" y="1128918"/>
                </a:lnTo>
                <a:lnTo>
                  <a:pt x="913" y="1174228"/>
                </a:lnTo>
                <a:lnTo>
                  <a:pt x="0" y="1219962"/>
                </a:lnTo>
                <a:lnTo>
                  <a:pt x="913" y="1265695"/>
                </a:lnTo>
                <a:lnTo>
                  <a:pt x="3634" y="1311005"/>
                </a:lnTo>
                <a:lnTo>
                  <a:pt x="8129" y="1355860"/>
                </a:lnTo>
                <a:lnTo>
                  <a:pt x="14366" y="1400231"/>
                </a:lnTo>
                <a:lnTo>
                  <a:pt x="22314" y="1444090"/>
                </a:lnTo>
                <a:lnTo>
                  <a:pt x="31940" y="1487406"/>
                </a:lnTo>
                <a:lnTo>
                  <a:pt x="43212" y="1530149"/>
                </a:lnTo>
                <a:lnTo>
                  <a:pt x="56099" y="1572291"/>
                </a:lnTo>
                <a:lnTo>
                  <a:pt x="70568" y="1613802"/>
                </a:lnTo>
                <a:lnTo>
                  <a:pt x="86588" y="1654652"/>
                </a:lnTo>
                <a:lnTo>
                  <a:pt x="104126" y="1694813"/>
                </a:lnTo>
                <a:lnTo>
                  <a:pt x="123150" y="1734253"/>
                </a:lnTo>
                <a:lnTo>
                  <a:pt x="143628" y="1772945"/>
                </a:lnTo>
                <a:lnTo>
                  <a:pt x="165529" y="1810858"/>
                </a:lnTo>
                <a:lnTo>
                  <a:pt x="188820" y="1847962"/>
                </a:lnTo>
                <a:lnTo>
                  <a:pt x="213469" y="1884230"/>
                </a:lnTo>
                <a:lnTo>
                  <a:pt x="239445" y="1919630"/>
                </a:lnTo>
                <a:lnTo>
                  <a:pt x="266715" y="1954134"/>
                </a:lnTo>
                <a:lnTo>
                  <a:pt x="295247" y="1987711"/>
                </a:lnTo>
                <a:lnTo>
                  <a:pt x="325009" y="2020333"/>
                </a:lnTo>
                <a:lnTo>
                  <a:pt x="355969" y="2051971"/>
                </a:lnTo>
                <a:lnTo>
                  <a:pt x="388096" y="2082593"/>
                </a:lnTo>
                <a:lnTo>
                  <a:pt x="421356" y="2112172"/>
                </a:lnTo>
                <a:lnTo>
                  <a:pt x="455719" y="2140677"/>
                </a:lnTo>
                <a:lnTo>
                  <a:pt x="491152" y="2168079"/>
                </a:lnTo>
                <a:lnTo>
                  <a:pt x="527623" y="2194348"/>
                </a:lnTo>
                <a:lnTo>
                  <a:pt x="565100" y="2219456"/>
                </a:lnTo>
                <a:lnTo>
                  <a:pt x="603551" y="2243372"/>
                </a:lnTo>
                <a:lnTo>
                  <a:pt x="642944" y="2266067"/>
                </a:lnTo>
                <a:lnTo>
                  <a:pt x="683247" y="2287512"/>
                </a:lnTo>
                <a:lnTo>
                  <a:pt x="724429" y="2307677"/>
                </a:lnTo>
                <a:lnTo>
                  <a:pt x="766456" y="2326532"/>
                </a:lnTo>
                <a:lnTo>
                  <a:pt x="809297" y="2344048"/>
                </a:lnTo>
                <a:lnTo>
                  <a:pt x="852920" y="2360196"/>
                </a:lnTo>
                <a:lnTo>
                  <a:pt x="897293" y="2374946"/>
                </a:lnTo>
                <a:lnTo>
                  <a:pt x="942385" y="2388269"/>
                </a:lnTo>
                <a:lnTo>
                  <a:pt x="988162" y="2400135"/>
                </a:lnTo>
                <a:lnTo>
                  <a:pt x="1034593" y="2410514"/>
                </a:lnTo>
                <a:lnTo>
                  <a:pt x="1081645" y="2419377"/>
                </a:lnTo>
                <a:lnTo>
                  <a:pt x="1129288" y="2426695"/>
                </a:lnTo>
                <a:lnTo>
                  <a:pt x="1177489" y="2432438"/>
                </a:lnTo>
                <a:lnTo>
                  <a:pt x="1226215" y="2436577"/>
                </a:lnTo>
                <a:lnTo>
                  <a:pt x="1275435" y="2439082"/>
                </a:lnTo>
                <a:lnTo>
                  <a:pt x="1325118" y="2439924"/>
                </a:lnTo>
                <a:lnTo>
                  <a:pt x="1374800" y="2439082"/>
                </a:lnTo>
                <a:lnTo>
                  <a:pt x="1424020" y="2436577"/>
                </a:lnTo>
                <a:lnTo>
                  <a:pt x="1472746" y="2432438"/>
                </a:lnTo>
                <a:lnTo>
                  <a:pt x="1520947" y="2426695"/>
                </a:lnTo>
                <a:lnTo>
                  <a:pt x="1568590" y="2419377"/>
                </a:lnTo>
                <a:lnTo>
                  <a:pt x="1615642" y="2410514"/>
                </a:lnTo>
                <a:lnTo>
                  <a:pt x="1662073" y="2400135"/>
                </a:lnTo>
                <a:lnTo>
                  <a:pt x="1707850" y="2388269"/>
                </a:lnTo>
                <a:lnTo>
                  <a:pt x="1752942" y="2374946"/>
                </a:lnTo>
                <a:lnTo>
                  <a:pt x="1797315" y="2360196"/>
                </a:lnTo>
                <a:lnTo>
                  <a:pt x="1840938" y="2344048"/>
                </a:lnTo>
                <a:lnTo>
                  <a:pt x="1883779" y="2326532"/>
                </a:lnTo>
                <a:lnTo>
                  <a:pt x="1925806" y="2307677"/>
                </a:lnTo>
                <a:lnTo>
                  <a:pt x="1966988" y="2287512"/>
                </a:lnTo>
                <a:lnTo>
                  <a:pt x="2007291" y="2266067"/>
                </a:lnTo>
                <a:lnTo>
                  <a:pt x="2046684" y="2243372"/>
                </a:lnTo>
                <a:lnTo>
                  <a:pt x="2085135" y="2219456"/>
                </a:lnTo>
                <a:lnTo>
                  <a:pt x="2122612" y="2194348"/>
                </a:lnTo>
                <a:lnTo>
                  <a:pt x="2159083" y="2168079"/>
                </a:lnTo>
                <a:lnTo>
                  <a:pt x="2194516" y="2140677"/>
                </a:lnTo>
                <a:lnTo>
                  <a:pt x="2228879" y="2112172"/>
                </a:lnTo>
                <a:lnTo>
                  <a:pt x="2262139" y="2082593"/>
                </a:lnTo>
                <a:lnTo>
                  <a:pt x="2294266" y="2051971"/>
                </a:lnTo>
                <a:lnTo>
                  <a:pt x="2325226" y="2020333"/>
                </a:lnTo>
                <a:lnTo>
                  <a:pt x="2354988" y="1987711"/>
                </a:lnTo>
                <a:lnTo>
                  <a:pt x="2383520" y="1954134"/>
                </a:lnTo>
                <a:lnTo>
                  <a:pt x="2410790" y="1919630"/>
                </a:lnTo>
                <a:lnTo>
                  <a:pt x="2436766" y="1884230"/>
                </a:lnTo>
                <a:lnTo>
                  <a:pt x="2461415" y="1847962"/>
                </a:lnTo>
                <a:lnTo>
                  <a:pt x="2484706" y="1810858"/>
                </a:lnTo>
                <a:lnTo>
                  <a:pt x="2506607" y="1772945"/>
                </a:lnTo>
                <a:lnTo>
                  <a:pt x="2527085" y="1734253"/>
                </a:lnTo>
                <a:lnTo>
                  <a:pt x="2546109" y="1694813"/>
                </a:lnTo>
                <a:lnTo>
                  <a:pt x="2563647" y="1654652"/>
                </a:lnTo>
                <a:lnTo>
                  <a:pt x="2579667" y="1613802"/>
                </a:lnTo>
                <a:lnTo>
                  <a:pt x="2594136" y="1572291"/>
                </a:lnTo>
                <a:lnTo>
                  <a:pt x="2607023" y="1530149"/>
                </a:lnTo>
                <a:lnTo>
                  <a:pt x="2618295" y="1487406"/>
                </a:lnTo>
                <a:lnTo>
                  <a:pt x="2627921" y="1444090"/>
                </a:lnTo>
                <a:lnTo>
                  <a:pt x="2635869" y="1400231"/>
                </a:lnTo>
                <a:lnTo>
                  <a:pt x="2642106" y="1355860"/>
                </a:lnTo>
                <a:lnTo>
                  <a:pt x="2646601" y="1311005"/>
                </a:lnTo>
                <a:lnTo>
                  <a:pt x="2649322" y="1265695"/>
                </a:lnTo>
                <a:lnTo>
                  <a:pt x="2650236" y="1219962"/>
                </a:lnTo>
                <a:lnTo>
                  <a:pt x="2649322" y="1174228"/>
                </a:lnTo>
                <a:lnTo>
                  <a:pt x="2646601" y="1128918"/>
                </a:lnTo>
                <a:lnTo>
                  <a:pt x="2642106" y="1084063"/>
                </a:lnTo>
                <a:lnTo>
                  <a:pt x="2635869" y="1039692"/>
                </a:lnTo>
                <a:lnTo>
                  <a:pt x="2627921" y="995833"/>
                </a:lnTo>
                <a:lnTo>
                  <a:pt x="2618295" y="952517"/>
                </a:lnTo>
                <a:lnTo>
                  <a:pt x="2607023" y="909774"/>
                </a:lnTo>
                <a:lnTo>
                  <a:pt x="2594136" y="867632"/>
                </a:lnTo>
                <a:lnTo>
                  <a:pt x="2579667" y="826121"/>
                </a:lnTo>
                <a:lnTo>
                  <a:pt x="2563647" y="785271"/>
                </a:lnTo>
                <a:lnTo>
                  <a:pt x="2546109" y="745110"/>
                </a:lnTo>
                <a:lnTo>
                  <a:pt x="2527085" y="705670"/>
                </a:lnTo>
                <a:lnTo>
                  <a:pt x="2506607" y="666978"/>
                </a:lnTo>
                <a:lnTo>
                  <a:pt x="2484706" y="629065"/>
                </a:lnTo>
                <a:lnTo>
                  <a:pt x="2461415" y="591961"/>
                </a:lnTo>
                <a:lnTo>
                  <a:pt x="2436766" y="555693"/>
                </a:lnTo>
                <a:lnTo>
                  <a:pt x="2410790" y="520293"/>
                </a:lnTo>
                <a:lnTo>
                  <a:pt x="2383520" y="485789"/>
                </a:lnTo>
                <a:lnTo>
                  <a:pt x="2354988" y="452212"/>
                </a:lnTo>
                <a:lnTo>
                  <a:pt x="2325226" y="419590"/>
                </a:lnTo>
                <a:lnTo>
                  <a:pt x="2294266" y="387952"/>
                </a:lnTo>
                <a:lnTo>
                  <a:pt x="2262139" y="357330"/>
                </a:lnTo>
                <a:lnTo>
                  <a:pt x="2228879" y="327751"/>
                </a:lnTo>
                <a:lnTo>
                  <a:pt x="2194516" y="299246"/>
                </a:lnTo>
                <a:lnTo>
                  <a:pt x="2159083" y="271844"/>
                </a:lnTo>
                <a:lnTo>
                  <a:pt x="2122612" y="245575"/>
                </a:lnTo>
                <a:lnTo>
                  <a:pt x="2085135" y="220467"/>
                </a:lnTo>
                <a:lnTo>
                  <a:pt x="2046684" y="196551"/>
                </a:lnTo>
                <a:lnTo>
                  <a:pt x="2007291" y="173856"/>
                </a:lnTo>
                <a:lnTo>
                  <a:pt x="1966988" y="152411"/>
                </a:lnTo>
                <a:lnTo>
                  <a:pt x="1925806" y="132246"/>
                </a:lnTo>
                <a:lnTo>
                  <a:pt x="1883779" y="113391"/>
                </a:lnTo>
                <a:lnTo>
                  <a:pt x="1840938" y="95875"/>
                </a:lnTo>
                <a:lnTo>
                  <a:pt x="1797315" y="79727"/>
                </a:lnTo>
                <a:lnTo>
                  <a:pt x="1752942" y="64977"/>
                </a:lnTo>
                <a:lnTo>
                  <a:pt x="1707850" y="51654"/>
                </a:lnTo>
                <a:lnTo>
                  <a:pt x="1662073" y="39788"/>
                </a:lnTo>
                <a:lnTo>
                  <a:pt x="1615642" y="29409"/>
                </a:lnTo>
                <a:lnTo>
                  <a:pt x="1568590" y="20546"/>
                </a:lnTo>
                <a:lnTo>
                  <a:pt x="1520947" y="13228"/>
                </a:lnTo>
                <a:lnTo>
                  <a:pt x="1472746" y="7485"/>
                </a:lnTo>
                <a:lnTo>
                  <a:pt x="1424020" y="3346"/>
                </a:lnTo>
                <a:lnTo>
                  <a:pt x="1374800" y="841"/>
                </a:lnTo>
                <a:lnTo>
                  <a:pt x="1325118" y="0"/>
                </a:lnTo>
                <a:close/>
              </a:path>
            </a:pathLst>
          </a:custGeom>
          <a:solidFill>
            <a:srgbClr val="006FC0"/>
          </a:solidFill>
        </p:spPr>
        <p:txBody>
          <a:bodyPr wrap="square" lIns="0" tIns="0" rIns="0" bIns="0" rtlCol="0"/>
          <a:lstStyle/>
          <a:p>
            <a:endParaRPr kern="0">
              <a:solidFill>
                <a:sysClr val="windowText" lastClr="000000"/>
              </a:solidFill>
            </a:endParaRPr>
          </a:p>
        </p:txBody>
      </p:sp>
      <p:sp>
        <p:nvSpPr>
          <p:cNvPr id="6" name="object 6"/>
          <p:cNvSpPr/>
          <p:nvPr/>
        </p:nvSpPr>
        <p:spPr>
          <a:xfrm>
            <a:off x="3908470" y="3890597"/>
            <a:ext cx="2650490" cy="2440305"/>
          </a:xfrm>
          <a:custGeom>
            <a:avLst/>
            <a:gdLst/>
            <a:ahLst/>
            <a:cxnLst/>
            <a:rect l="l" t="t" r="r" b="b"/>
            <a:pathLst>
              <a:path w="2650490" h="2440304">
                <a:moveTo>
                  <a:pt x="1325118" y="0"/>
                </a:moveTo>
                <a:lnTo>
                  <a:pt x="1275435" y="841"/>
                </a:lnTo>
                <a:lnTo>
                  <a:pt x="1226215" y="3346"/>
                </a:lnTo>
                <a:lnTo>
                  <a:pt x="1177489" y="7485"/>
                </a:lnTo>
                <a:lnTo>
                  <a:pt x="1129288" y="13228"/>
                </a:lnTo>
                <a:lnTo>
                  <a:pt x="1081645" y="20546"/>
                </a:lnTo>
                <a:lnTo>
                  <a:pt x="1034593" y="29409"/>
                </a:lnTo>
                <a:lnTo>
                  <a:pt x="988162" y="39788"/>
                </a:lnTo>
                <a:lnTo>
                  <a:pt x="942385" y="51654"/>
                </a:lnTo>
                <a:lnTo>
                  <a:pt x="897293" y="64977"/>
                </a:lnTo>
                <a:lnTo>
                  <a:pt x="852920" y="79727"/>
                </a:lnTo>
                <a:lnTo>
                  <a:pt x="809297" y="95875"/>
                </a:lnTo>
                <a:lnTo>
                  <a:pt x="766456" y="113391"/>
                </a:lnTo>
                <a:lnTo>
                  <a:pt x="724429" y="132246"/>
                </a:lnTo>
                <a:lnTo>
                  <a:pt x="683247" y="152411"/>
                </a:lnTo>
                <a:lnTo>
                  <a:pt x="642944" y="173856"/>
                </a:lnTo>
                <a:lnTo>
                  <a:pt x="603551" y="196551"/>
                </a:lnTo>
                <a:lnTo>
                  <a:pt x="565100" y="220467"/>
                </a:lnTo>
                <a:lnTo>
                  <a:pt x="527623" y="245575"/>
                </a:lnTo>
                <a:lnTo>
                  <a:pt x="491152" y="271844"/>
                </a:lnTo>
                <a:lnTo>
                  <a:pt x="455719" y="299246"/>
                </a:lnTo>
                <a:lnTo>
                  <a:pt x="421356" y="327751"/>
                </a:lnTo>
                <a:lnTo>
                  <a:pt x="388096" y="357330"/>
                </a:lnTo>
                <a:lnTo>
                  <a:pt x="355969" y="387952"/>
                </a:lnTo>
                <a:lnTo>
                  <a:pt x="325009" y="419590"/>
                </a:lnTo>
                <a:lnTo>
                  <a:pt x="295247" y="452212"/>
                </a:lnTo>
                <a:lnTo>
                  <a:pt x="266715" y="485789"/>
                </a:lnTo>
                <a:lnTo>
                  <a:pt x="239445" y="520293"/>
                </a:lnTo>
                <a:lnTo>
                  <a:pt x="213469" y="555693"/>
                </a:lnTo>
                <a:lnTo>
                  <a:pt x="188820" y="591961"/>
                </a:lnTo>
                <a:lnTo>
                  <a:pt x="165529" y="629065"/>
                </a:lnTo>
                <a:lnTo>
                  <a:pt x="143628" y="666978"/>
                </a:lnTo>
                <a:lnTo>
                  <a:pt x="123150" y="705670"/>
                </a:lnTo>
                <a:lnTo>
                  <a:pt x="104126" y="745110"/>
                </a:lnTo>
                <a:lnTo>
                  <a:pt x="86588" y="785271"/>
                </a:lnTo>
                <a:lnTo>
                  <a:pt x="70568" y="826121"/>
                </a:lnTo>
                <a:lnTo>
                  <a:pt x="56099" y="867632"/>
                </a:lnTo>
                <a:lnTo>
                  <a:pt x="43212" y="909774"/>
                </a:lnTo>
                <a:lnTo>
                  <a:pt x="31940" y="952517"/>
                </a:lnTo>
                <a:lnTo>
                  <a:pt x="22314" y="995833"/>
                </a:lnTo>
                <a:lnTo>
                  <a:pt x="14366" y="1039692"/>
                </a:lnTo>
                <a:lnTo>
                  <a:pt x="8129" y="1084063"/>
                </a:lnTo>
                <a:lnTo>
                  <a:pt x="3634" y="1128918"/>
                </a:lnTo>
                <a:lnTo>
                  <a:pt x="913" y="1174228"/>
                </a:lnTo>
                <a:lnTo>
                  <a:pt x="0" y="1219962"/>
                </a:lnTo>
                <a:lnTo>
                  <a:pt x="913" y="1265695"/>
                </a:lnTo>
                <a:lnTo>
                  <a:pt x="3634" y="1311005"/>
                </a:lnTo>
                <a:lnTo>
                  <a:pt x="8129" y="1355860"/>
                </a:lnTo>
                <a:lnTo>
                  <a:pt x="14366" y="1400231"/>
                </a:lnTo>
                <a:lnTo>
                  <a:pt x="22314" y="1444090"/>
                </a:lnTo>
                <a:lnTo>
                  <a:pt x="31940" y="1487406"/>
                </a:lnTo>
                <a:lnTo>
                  <a:pt x="43212" y="1530149"/>
                </a:lnTo>
                <a:lnTo>
                  <a:pt x="56099" y="1572291"/>
                </a:lnTo>
                <a:lnTo>
                  <a:pt x="70568" y="1613802"/>
                </a:lnTo>
                <a:lnTo>
                  <a:pt x="86588" y="1654652"/>
                </a:lnTo>
                <a:lnTo>
                  <a:pt x="104126" y="1694813"/>
                </a:lnTo>
                <a:lnTo>
                  <a:pt x="123150" y="1734253"/>
                </a:lnTo>
                <a:lnTo>
                  <a:pt x="143628" y="1772945"/>
                </a:lnTo>
                <a:lnTo>
                  <a:pt x="165529" y="1810858"/>
                </a:lnTo>
                <a:lnTo>
                  <a:pt x="188820" y="1847962"/>
                </a:lnTo>
                <a:lnTo>
                  <a:pt x="213469" y="1884230"/>
                </a:lnTo>
                <a:lnTo>
                  <a:pt x="239445" y="1919630"/>
                </a:lnTo>
                <a:lnTo>
                  <a:pt x="266715" y="1954134"/>
                </a:lnTo>
                <a:lnTo>
                  <a:pt x="295247" y="1987711"/>
                </a:lnTo>
                <a:lnTo>
                  <a:pt x="325009" y="2020333"/>
                </a:lnTo>
                <a:lnTo>
                  <a:pt x="355969" y="2051971"/>
                </a:lnTo>
                <a:lnTo>
                  <a:pt x="388096" y="2082593"/>
                </a:lnTo>
                <a:lnTo>
                  <a:pt x="421356" y="2112172"/>
                </a:lnTo>
                <a:lnTo>
                  <a:pt x="455719" y="2140677"/>
                </a:lnTo>
                <a:lnTo>
                  <a:pt x="491152" y="2168079"/>
                </a:lnTo>
                <a:lnTo>
                  <a:pt x="527623" y="2194348"/>
                </a:lnTo>
                <a:lnTo>
                  <a:pt x="565100" y="2219456"/>
                </a:lnTo>
                <a:lnTo>
                  <a:pt x="603551" y="2243372"/>
                </a:lnTo>
                <a:lnTo>
                  <a:pt x="642944" y="2266067"/>
                </a:lnTo>
                <a:lnTo>
                  <a:pt x="683247" y="2287512"/>
                </a:lnTo>
                <a:lnTo>
                  <a:pt x="724429" y="2307677"/>
                </a:lnTo>
                <a:lnTo>
                  <a:pt x="766456" y="2326532"/>
                </a:lnTo>
                <a:lnTo>
                  <a:pt x="809297" y="2344048"/>
                </a:lnTo>
                <a:lnTo>
                  <a:pt x="852920" y="2360196"/>
                </a:lnTo>
                <a:lnTo>
                  <a:pt x="897293" y="2374946"/>
                </a:lnTo>
                <a:lnTo>
                  <a:pt x="942385" y="2388269"/>
                </a:lnTo>
                <a:lnTo>
                  <a:pt x="988162" y="2400135"/>
                </a:lnTo>
                <a:lnTo>
                  <a:pt x="1034593" y="2410514"/>
                </a:lnTo>
                <a:lnTo>
                  <a:pt x="1081645" y="2419377"/>
                </a:lnTo>
                <a:lnTo>
                  <a:pt x="1129288" y="2426695"/>
                </a:lnTo>
                <a:lnTo>
                  <a:pt x="1177489" y="2432438"/>
                </a:lnTo>
                <a:lnTo>
                  <a:pt x="1226215" y="2436577"/>
                </a:lnTo>
                <a:lnTo>
                  <a:pt x="1275435" y="2439082"/>
                </a:lnTo>
                <a:lnTo>
                  <a:pt x="1325118" y="2439924"/>
                </a:lnTo>
                <a:lnTo>
                  <a:pt x="1374800" y="2439082"/>
                </a:lnTo>
                <a:lnTo>
                  <a:pt x="1424020" y="2436577"/>
                </a:lnTo>
                <a:lnTo>
                  <a:pt x="1472746" y="2432438"/>
                </a:lnTo>
                <a:lnTo>
                  <a:pt x="1520947" y="2426695"/>
                </a:lnTo>
                <a:lnTo>
                  <a:pt x="1568590" y="2419377"/>
                </a:lnTo>
                <a:lnTo>
                  <a:pt x="1615642" y="2410514"/>
                </a:lnTo>
                <a:lnTo>
                  <a:pt x="1662073" y="2400135"/>
                </a:lnTo>
                <a:lnTo>
                  <a:pt x="1707850" y="2388269"/>
                </a:lnTo>
                <a:lnTo>
                  <a:pt x="1752942" y="2374946"/>
                </a:lnTo>
                <a:lnTo>
                  <a:pt x="1797315" y="2360196"/>
                </a:lnTo>
                <a:lnTo>
                  <a:pt x="1840938" y="2344048"/>
                </a:lnTo>
                <a:lnTo>
                  <a:pt x="1883779" y="2326532"/>
                </a:lnTo>
                <a:lnTo>
                  <a:pt x="1925806" y="2307677"/>
                </a:lnTo>
                <a:lnTo>
                  <a:pt x="1966988" y="2287512"/>
                </a:lnTo>
                <a:lnTo>
                  <a:pt x="2007291" y="2266067"/>
                </a:lnTo>
                <a:lnTo>
                  <a:pt x="2046684" y="2243372"/>
                </a:lnTo>
                <a:lnTo>
                  <a:pt x="2085135" y="2219456"/>
                </a:lnTo>
                <a:lnTo>
                  <a:pt x="2122612" y="2194348"/>
                </a:lnTo>
                <a:lnTo>
                  <a:pt x="2159083" y="2168079"/>
                </a:lnTo>
                <a:lnTo>
                  <a:pt x="2194516" y="2140677"/>
                </a:lnTo>
                <a:lnTo>
                  <a:pt x="2228879" y="2112172"/>
                </a:lnTo>
                <a:lnTo>
                  <a:pt x="2262139" y="2082593"/>
                </a:lnTo>
                <a:lnTo>
                  <a:pt x="2294266" y="2051971"/>
                </a:lnTo>
                <a:lnTo>
                  <a:pt x="2325226" y="2020333"/>
                </a:lnTo>
                <a:lnTo>
                  <a:pt x="2354988" y="1987711"/>
                </a:lnTo>
                <a:lnTo>
                  <a:pt x="2383520" y="1954134"/>
                </a:lnTo>
                <a:lnTo>
                  <a:pt x="2410790" y="1919630"/>
                </a:lnTo>
                <a:lnTo>
                  <a:pt x="2436766" y="1884230"/>
                </a:lnTo>
                <a:lnTo>
                  <a:pt x="2461415" y="1847962"/>
                </a:lnTo>
                <a:lnTo>
                  <a:pt x="2484706" y="1810858"/>
                </a:lnTo>
                <a:lnTo>
                  <a:pt x="2506607" y="1772945"/>
                </a:lnTo>
                <a:lnTo>
                  <a:pt x="2527085" y="1734253"/>
                </a:lnTo>
                <a:lnTo>
                  <a:pt x="2546109" y="1694813"/>
                </a:lnTo>
                <a:lnTo>
                  <a:pt x="2563647" y="1654652"/>
                </a:lnTo>
                <a:lnTo>
                  <a:pt x="2579667" y="1613802"/>
                </a:lnTo>
                <a:lnTo>
                  <a:pt x="2594136" y="1572291"/>
                </a:lnTo>
                <a:lnTo>
                  <a:pt x="2607023" y="1530149"/>
                </a:lnTo>
                <a:lnTo>
                  <a:pt x="2618295" y="1487406"/>
                </a:lnTo>
                <a:lnTo>
                  <a:pt x="2627921" y="1444090"/>
                </a:lnTo>
                <a:lnTo>
                  <a:pt x="2635869" y="1400231"/>
                </a:lnTo>
                <a:lnTo>
                  <a:pt x="2642106" y="1355860"/>
                </a:lnTo>
                <a:lnTo>
                  <a:pt x="2646601" y="1311005"/>
                </a:lnTo>
                <a:lnTo>
                  <a:pt x="2649322" y="1265695"/>
                </a:lnTo>
                <a:lnTo>
                  <a:pt x="2650236" y="1219962"/>
                </a:lnTo>
                <a:lnTo>
                  <a:pt x="2649322" y="1174228"/>
                </a:lnTo>
                <a:lnTo>
                  <a:pt x="2646601" y="1128918"/>
                </a:lnTo>
                <a:lnTo>
                  <a:pt x="2642106" y="1084063"/>
                </a:lnTo>
                <a:lnTo>
                  <a:pt x="2635869" y="1039692"/>
                </a:lnTo>
                <a:lnTo>
                  <a:pt x="2627921" y="995833"/>
                </a:lnTo>
                <a:lnTo>
                  <a:pt x="2618295" y="952517"/>
                </a:lnTo>
                <a:lnTo>
                  <a:pt x="2607023" y="909774"/>
                </a:lnTo>
                <a:lnTo>
                  <a:pt x="2594136" y="867632"/>
                </a:lnTo>
                <a:lnTo>
                  <a:pt x="2579667" y="826121"/>
                </a:lnTo>
                <a:lnTo>
                  <a:pt x="2563647" y="785271"/>
                </a:lnTo>
                <a:lnTo>
                  <a:pt x="2546109" y="745110"/>
                </a:lnTo>
                <a:lnTo>
                  <a:pt x="2527085" y="705670"/>
                </a:lnTo>
                <a:lnTo>
                  <a:pt x="2506607" y="666978"/>
                </a:lnTo>
                <a:lnTo>
                  <a:pt x="2484706" y="629065"/>
                </a:lnTo>
                <a:lnTo>
                  <a:pt x="2461415" y="591961"/>
                </a:lnTo>
                <a:lnTo>
                  <a:pt x="2436766" y="555693"/>
                </a:lnTo>
                <a:lnTo>
                  <a:pt x="2410790" y="520293"/>
                </a:lnTo>
                <a:lnTo>
                  <a:pt x="2383520" y="485789"/>
                </a:lnTo>
                <a:lnTo>
                  <a:pt x="2354988" y="452212"/>
                </a:lnTo>
                <a:lnTo>
                  <a:pt x="2325226" y="419590"/>
                </a:lnTo>
                <a:lnTo>
                  <a:pt x="2294266" y="387952"/>
                </a:lnTo>
                <a:lnTo>
                  <a:pt x="2262139" y="357330"/>
                </a:lnTo>
                <a:lnTo>
                  <a:pt x="2228879" y="327751"/>
                </a:lnTo>
                <a:lnTo>
                  <a:pt x="2194516" y="299246"/>
                </a:lnTo>
                <a:lnTo>
                  <a:pt x="2159083" y="271844"/>
                </a:lnTo>
                <a:lnTo>
                  <a:pt x="2122612" y="245575"/>
                </a:lnTo>
                <a:lnTo>
                  <a:pt x="2085135" y="220467"/>
                </a:lnTo>
                <a:lnTo>
                  <a:pt x="2046684" y="196551"/>
                </a:lnTo>
                <a:lnTo>
                  <a:pt x="2007291" y="173856"/>
                </a:lnTo>
                <a:lnTo>
                  <a:pt x="1966988" y="152411"/>
                </a:lnTo>
                <a:lnTo>
                  <a:pt x="1925806" y="132246"/>
                </a:lnTo>
                <a:lnTo>
                  <a:pt x="1883779" y="113391"/>
                </a:lnTo>
                <a:lnTo>
                  <a:pt x="1840938" y="95875"/>
                </a:lnTo>
                <a:lnTo>
                  <a:pt x="1797315" y="79727"/>
                </a:lnTo>
                <a:lnTo>
                  <a:pt x="1752942" y="64977"/>
                </a:lnTo>
                <a:lnTo>
                  <a:pt x="1707850" y="51654"/>
                </a:lnTo>
                <a:lnTo>
                  <a:pt x="1662073" y="39788"/>
                </a:lnTo>
                <a:lnTo>
                  <a:pt x="1615642" y="29409"/>
                </a:lnTo>
                <a:lnTo>
                  <a:pt x="1568590" y="20546"/>
                </a:lnTo>
                <a:lnTo>
                  <a:pt x="1520947" y="13228"/>
                </a:lnTo>
                <a:lnTo>
                  <a:pt x="1472746" y="7485"/>
                </a:lnTo>
                <a:lnTo>
                  <a:pt x="1424020" y="3346"/>
                </a:lnTo>
                <a:lnTo>
                  <a:pt x="1374800" y="841"/>
                </a:lnTo>
                <a:lnTo>
                  <a:pt x="1325118" y="0"/>
                </a:lnTo>
                <a:close/>
              </a:path>
            </a:pathLst>
          </a:custGeom>
          <a:solidFill>
            <a:srgbClr val="00AF50"/>
          </a:solidFill>
        </p:spPr>
        <p:txBody>
          <a:bodyPr wrap="square" lIns="0" tIns="0" rIns="0" bIns="0" rtlCol="0"/>
          <a:lstStyle/>
          <a:p>
            <a:endParaRPr kern="0">
              <a:solidFill>
                <a:sysClr val="windowText" lastClr="000000"/>
              </a:solidFill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497756" y="2967611"/>
            <a:ext cx="1266825" cy="3077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/>
            <a:r>
              <a:rPr sz="2000" b="1" kern="0" spc="-45" dirty="0">
                <a:solidFill>
                  <a:srgbClr val="FFFFFF"/>
                </a:solidFill>
                <a:latin typeface="Trebuchet MS"/>
                <a:cs typeface="Trebuchet MS"/>
              </a:rPr>
              <a:t>REALITATE</a:t>
            </a:r>
            <a:endParaRPr sz="2000" kern="0" dirty="0">
              <a:solidFill>
                <a:sysClr val="windowText" lastClr="000000"/>
              </a:solidFill>
              <a:latin typeface="Trebuchet MS"/>
              <a:cs typeface="Trebuchet MS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630545" y="4743579"/>
            <a:ext cx="1379220" cy="6286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/>
            <a:r>
              <a:rPr sz="2000" b="1" kern="0" dirty="0">
                <a:solidFill>
                  <a:srgbClr val="FFFFFF"/>
                </a:solidFill>
                <a:latin typeface="Trebuchet MS"/>
                <a:cs typeface="Trebuchet MS"/>
              </a:rPr>
              <a:t>DE</a:t>
            </a:r>
            <a:r>
              <a:rPr sz="2000" b="1" kern="0" spc="-10" dirty="0">
                <a:solidFill>
                  <a:srgbClr val="FFFFFF"/>
                </a:solidFill>
                <a:latin typeface="Trebuchet MS"/>
                <a:cs typeface="Trebuchet MS"/>
              </a:rPr>
              <a:t>C</a:t>
            </a:r>
            <a:r>
              <a:rPr sz="2000" b="1" kern="0" dirty="0">
                <a:solidFill>
                  <a:srgbClr val="FFFFFF"/>
                </a:solidFill>
                <a:latin typeface="Trebuchet MS"/>
                <a:cs typeface="Trebuchet MS"/>
              </a:rPr>
              <a:t>LAR</a:t>
            </a:r>
            <a:r>
              <a:rPr sz="2000" b="1" kern="0" spc="-195" dirty="0">
                <a:solidFill>
                  <a:srgbClr val="FFFFFF"/>
                </a:solidFill>
                <a:latin typeface="Trebuchet MS"/>
                <a:cs typeface="Trebuchet MS"/>
              </a:rPr>
              <a:t>A</a:t>
            </a:r>
            <a:r>
              <a:rPr sz="2000" b="1" kern="0" dirty="0">
                <a:solidFill>
                  <a:srgbClr val="FFFFFF"/>
                </a:solidFill>
                <a:latin typeface="Trebuchet MS"/>
                <a:cs typeface="Trebuchet MS"/>
              </a:rPr>
              <a:t>T</a:t>
            </a:r>
            <a:r>
              <a:rPr sz="2000" b="1" kern="0" spc="-10" dirty="0">
                <a:solidFill>
                  <a:srgbClr val="FFFFFF"/>
                </a:solidFill>
                <a:latin typeface="Trebuchet MS"/>
                <a:cs typeface="Trebuchet MS"/>
              </a:rPr>
              <a:t>I</a:t>
            </a:r>
            <a:r>
              <a:rPr sz="2000" b="1" kern="0" dirty="0">
                <a:solidFill>
                  <a:srgbClr val="FFFFFF"/>
                </a:solidFill>
                <a:latin typeface="Trebuchet MS"/>
                <a:cs typeface="Trebuchet MS"/>
              </a:rPr>
              <a:t>I  </a:t>
            </a:r>
            <a:r>
              <a:rPr sz="2000" b="1" kern="0" spc="-5" dirty="0">
                <a:solidFill>
                  <a:srgbClr val="FFFFFF"/>
                </a:solidFill>
                <a:latin typeface="Trebuchet MS"/>
                <a:cs typeface="Trebuchet MS"/>
              </a:rPr>
              <a:t>FISCALE</a:t>
            </a:r>
            <a:endParaRPr sz="2000" kern="0" dirty="0">
              <a:solidFill>
                <a:sysClr val="windowText" lastClr="000000"/>
              </a:solidFill>
              <a:latin typeface="Trebuchet MS"/>
              <a:cs typeface="Trebuchet MS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400210" y="3818006"/>
            <a:ext cx="1821180" cy="3077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/>
            <a:r>
              <a:rPr sz="2000" b="1" kern="0" spc="-50" dirty="0">
                <a:solidFill>
                  <a:srgbClr val="FFFFFF"/>
                </a:solidFill>
                <a:latin typeface="Trebuchet MS"/>
                <a:cs typeface="Trebuchet MS"/>
              </a:rPr>
              <a:t>CONTABILITATE</a:t>
            </a:r>
            <a:endParaRPr sz="2000" kern="0" dirty="0">
              <a:solidFill>
                <a:sysClr val="windowText" lastClr="000000"/>
              </a:solidFill>
              <a:latin typeface="Trebuchet MS"/>
              <a:cs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16755546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>
            <a:extLst>
              <a:ext uri="{FF2B5EF4-FFF2-40B4-BE49-F238E27FC236}">
                <a16:creationId xmlns:a16="http://schemas.microsoft.com/office/drawing/2014/main" id="{E38CF080-E969-4C6A-98B7-E20A2ACDC48E}"/>
              </a:ext>
            </a:extLst>
          </p:cNvPr>
          <p:cNvSpPr/>
          <p:nvPr/>
        </p:nvSpPr>
        <p:spPr>
          <a:xfrm>
            <a:off x="1351472" y="3563706"/>
            <a:ext cx="9144000" cy="1382106"/>
          </a:xfrm>
          <a:custGeom>
            <a:avLst/>
            <a:gdLst/>
            <a:ahLst/>
            <a:cxnLst/>
            <a:rect l="l" t="t" r="r" b="b"/>
            <a:pathLst>
              <a:path w="4997450" h="1010920">
                <a:moveTo>
                  <a:pt x="4828794" y="0"/>
                </a:moveTo>
                <a:lnTo>
                  <a:pt x="168401" y="0"/>
                </a:lnTo>
                <a:lnTo>
                  <a:pt x="123648" y="6018"/>
                </a:lnTo>
                <a:lnTo>
                  <a:pt x="83424" y="23001"/>
                </a:lnTo>
                <a:lnTo>
                  <a:pt x="49339" y="49339"/>
                </a:lnTo>
                <a:lnTo>
                  <a:pt x="23001" y="83424"/>
                </a:lnTo>
                <a:lnTo>
                  <a:pt x="6018" y="123648"/>
                </a:lnTo>
                <a:lnTo>
                  <a:pt x="0" y="168401"/>
                </a:lnTo>
                <a:lnTo>
                  <a:pt x="0" y="842009"/>
                </a:lnTo>
                <a:lnTo>
                  <a:pt x="6018" y="886763"/>
                </a:lnTo>
                <a:lnTo>
                  <a:pt x="23001" y="926987"/>
                </a:lnTo>
                <a:lnTo>
                  <a:pt x="49339" y="961072"/>
                </a:lnTo>
                <a:lnTo>
                  <a:pt x="83424" y="987410"/>
                </a:lnTo>
                <a:lnTo>
                  <a:pt x="123648" y="1004393"/>
                </a:lnTo>
                <a:lnTo>
                  <a:pt x="168401" y="1010411"/>
                </a:lnTo>
                <a:lnTo>
                  <a:pt x="4828794" y="1010411"/>
                </a:lnTo>
                <a:lnTo>
                  <a:pt x="4873547" y="1004393"/>
                </a:lnTo>
                <a:lnTo>
                  <a:pt x="4913771" y="987410"/>
                </a:lnTo>
                <a:lnTo>
                  <a:pt x="4947856" y="961072"/>
                </a:lnTo>
                <a:lnTo>
                  <a:pt x="4974194" y="926987"/>
                </a:lnTo>
                <a:lnTo>
                  <a:pt x="4991177" y="886763"/>
                </a:lnTo>
                <a:lnTo>
                  <a:pt x="4997196" y="842009"/>
                </a:lnTo>
                <a:lnTo>
                  <a:pt x="4997196" y="168401"/>
                </a:lnTo>
                <a:lnTo>
                  <a:pt x="4991177" y="123648"/>
                </a:lnTo>
                <a:lnTo>
                  <a:pt x="4974194" y="83424"/>
                </a:lnTo>
                <a:lnTo>
                  <a:pt x="4947856" y="49339"/>
                </a:lnTo>
                <a:lnTo>
                  <a:pt x="4913771" y="23001"/>
                </a:lnTo>
                <a:lnTo>
                  <a:pt x="4873547" y="6018"/>
                </a:lnTo>
                <a:lnTo>
                  <a:pt x="4828794" y="0"/>
                </a:lnTo>
                <a:close/>
              </a:path>
            </a:pathLst>
          </a:custGeom>
          <a:solidFill>
            <a:srgbClr val="EC1A3A"/>
          </a:solidFill>
        </p:spPr>
        <p:txBody>
          <a:bodyPr wrap="square" lIns="0" tIns="0" rIns="0" bIns="0" rtlCol="0"/>
          <a:lstStyle/>
          <a:p>
            <a:endParaRPr kern="0">
              <a:solidFill>
                <a:sysClr val="windowText" lastClr="000000"/>
              </a:solidFill>
            </a:endParaRP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577590" y="386842"/>
            <a:ext cx="5038725" cy="4476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/>
            <a:r>
              <a:rPr sz="2800" spc="-5" dirty="0">
                <a:latin typeface="Trebuchet MS"/>
                <a:cs typeface="Trebuchet MS"/>
              </a:rPr>
              <a:t>De verificat </a:t>
            </a:r>
            <a:r>
              <a:rPr sz="2800" spc="-5" dirty="0" err="1">
                <a:latin typeface="Trebuchet MS"/>
                <a:cs typeface="Trebuchet MS"/>
              </a:rPr>
              <a:t>pentru</a:t>
            </a:r>
            <a:r>
              <a:rPr sz="2800" spc="-5" dirty="0">
                <a:latin typeface="Trebuchet MS"/>
                <a:cs typeface="Trebuchet MS"/>
              </a:rPr>
              <a:t> control</a:t>
            </a:r>
            <a:endParaRPr sz="2800" dirty="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61360" y="1748950"/>
            <a:ext cx="9704572" cy="312906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7155815"/>
            <a:r>
              <a:rPr lang="en-US" b="1" kern="0" dirty="0">
                <a:solidFill>
                  <a:srgbClr val="78685F"/>
                </a:solidFill>
                <a:latin typeface="Trebuchet MS"/>
                <a:cs typeface="Trebuchet MS"/>
              </a:rPr>
              <a:t>	</a:t>
            </a:r>
            <a:r>
              <a:rPr b="1" kern="0" dirty="0" err="1">
                <a:solidFill>
                  <a:srgbClr val="78685F"/>
                </a:solidFill>
                <a:latin typeface="Trebuchet MS"/>
                <a:cs typeface="Trebuchet MS"/>
              </a:rPr>
              <a:t>Corect</a:t>
            </a:r>
            <a:endParaRPr kern="0" dirty="0">
              <a:solidFill>
                <a:sysClr val="windowText" lastClr="000000"/>
              </a:solidFill>
              <a:latin typeface="Trebuchet MS"/>
              <a:cs typeface="Trebuchet MS"/>
            </a:endParaRPr>
          </a:p>
          <a:p>
            <a:pPr marL="862965" marR="5080" algn="just">
              <a:spcBef>
                <a:spcPts val="430"/>
              </a:spcBef>
            </a:pPr>
            <a:r>
              <a:rPr kern="0" spc="-5" dirty="0">
                <a:solidFill>
                  <a:srgbClr val="78685F"/>
                </a:solidFill>
                <a:latin typeface="Trebuchet MS"/>
                <a:cs typeface="Trebuchet MS"/>
              </a:rPr>
              <a:t>Se verifica daca toate operatiunile </a:t>
            </a:r>
            <a:r>
              <a:rPr kern="0" dirty="0">
                <a:solidFill>
                  <a:srgbClr val="78685F"/>
                </a:solidFill>
                <a:latin typeface="Trebuchet MS"/>
                <a:cs typeface="Trebuchet MS"/>
              </a:rPr>
              <a:t>inregistrate </a:t>
            </a:r>
            <a:r>
              <a:rPr kern="0" spc="-5" dirty="0">
                <a:solidFill>
                  <a:srgbClr val="78685F"/>
                </a:solidFill>
                <a:latin typeface="Trebuchet MS"/>
                <a:cs typeface="Trebuchet MS"/>
              </a:rPr>
              <a:t>sunt corect incadrate conform  reglementarilor </a:t>
            </a:r>
            <a:r>
              <a:rPr kern="0" spc="-5" dirty="0" err="1">
                <a:solidFill>
                  <a:srgbClr val="78685F"/>
                </a:solidFill>
                <a:latin typeface="Trebuchet MS"/>
                <a:cs typeface="Trebuchet MS"/>
              </a:rPr>
              <a:t>fiscale</a:t>
            </a:r>
            <a:r>
              <a:rPr kern="0" spc="-5" dirty="0">
                <a:solidFill>
                  <a:srgbClr val="78685F"/>
                </a:solidFill>
                <a:latin typeface="Trebuchet MS"/>
                <a:cs typeface="Trebuchet MS"/>
              </a:rPr>
              <a:t>.</a:t>
            </a:r>
            <a:endParaRPr lang="en-US" kern="0" spc="-5" dirty="0">
              <a:solidFill>
                <a:srgbClr val="78685F"/>
              </a:solidFill>
              <a:latin typeface="Trebuchet MS"/>
              <a:cs typeface="Trebuchet MS"/>
            </a:endParaRPr>
          </a:p>
          <a:p>
            <a:pPr marL="862965" marR="5080" algn="just">
              <a:spcBef>
                <a:spcPts val="430"/>
              </a:spcBef>
            </a:pPr>
            <a:r>
              <a:rPr b="1" kern="0" dirty="0">
                <a:solidFill>
                  <a:srgbClr val="78685F"/>
                </a:solidFill>
                <a:latin typeface="Trebuchet MS"/>
                <a:cs typeface="Trebuchet MS"/>
              </a:rPr>
              <a:t>La</a:t>
            </a:r>
            <a:r>
              <a:rPr b="1" kern="0" spc="-90" dirty="0">
                <a:solidFill>
                  <a:srgbClr val="78685F"/>
                </a:solidFill>
                <a:latin typeface="Trebuchet MS"/>
                <a:cs typeface="Trebuchet MS"/>
              </a:rPr>
              <a:t> </a:t>
            </a:r>
            <a:r>
              <a:rPr b="1" kern="0" spc="-5" dirty="0">
                <a:solidFill>
                  <a:srgbClr val="78685F"/>
                </a:solidFill>
                <a:latin typeface="Trebuchet MS"/>
                <a:cs typeface="Trebuchet MS"/>
              </a:rPr>
              <a:t>termen</a:t>
            </a:r>
            <a:endParaRPr kern="0" dirty="0">
              <a:solidFill>
                <a:sysClr val="windowText" lastClr="000000"/>
              </a:solidFill>
              <a:latin typeface="Trebuchet MS"/>
              <a:cs typeface="Trebuchet MS"/>
            </a:endParaRPr>
          </a:p>
          <a:p>
            <a:pPr marL="951230" algn="just">
              <a:spcBef>
                <a:spcPts val="430"/>
              </a:spcBef>
            </a:pPr>
            <a:r>
              <a:rPr kern="0" spc="-5" dirty="0">
                <a:solidFill>
                  <a:srgbClr val="78685F"/>
                </a:solidFill>
                <a:latin typeface="Trebuchet MS"/>
                <a:cs typeface="Trebuchet MS"/>
              </a:rPr>
              <a:t>Verificarea </a:t>
            </a:r>
            <a:r>
              <a:rPr kern="0" dirty="0">
                <a:solidFill>
                  <a:srgbClr val="78685F"/>
                </a:solidFill>
                <a:latin typeface="Trebuchet MS"/>
                <a:cs typeface="Trebuchet MS"/>
              </a:rPr>
              <a:t>depunerii </a:t>
            </a:r>
            <a:r>
              <a:rPr kern="0" spc="-5" dirty="0">
                <a:solidFill>
                  <a:srgbClr val="78685F"/>
                </a:solidFill>
                <a:latin typeface="Trebuchet MS"/>
                <a:cs typeface="Trebuchet MS"/>
              </a:rPr>
              <a:t>declaratiilor fiscale la </a:t>
            </a:r>
            <a:r>
              <a:rPr kern="0" dirty="0">
                <a:solidFill>
                  <a:srgbClr val="78685F"/>
                </a:solidFill>
                <a:latin typeface="Trebuchet MS"/>
                <a:cs typeface="Trebuchet MS"/>
              </a:rPr>
              <a:t>termenele stabilite</a:t>
            </a:r>
            <a:r>
              <a:rPr kern="0" spc="50" dirty="0">
                <a:solidFill>
                  <a:srgbClr val="78685F"/>
                </a:solidFill>
                <a:latin typeface="Trebuchet MS"/>
                <a:cs typeface="Trebuchet MS"/>
              </a:rPr>
              <a:t> </a:t>
            </a:r>
            <a:r>
              <a:rPr kern="0" dirty="0">
                <a:solidFill>
                  <a:srgbClr val="78685F"/>
                </a:solidFill>
                <a:latin typeface="Trebuchet MS"/>
                <a:cs typeface="Trebuchet MS"/>
              </a:rPr>
              <a:t>de</a:t>
            </a:r>
            <a:endParaRPr kern="0" dirty="0">
              <a:solidFill>
                <a:sysClr val="windowText" lastClr="000000"/>
              </a:solidFill>
              <a:latin typeface="Trebuchet MS"/>
              <a:cs typeface="Trebuchet MS"/>
            </a:endParaRPr>
          </a:p>
          <a:p>
            <a:pPr marL="927100" marR="8890" algn="just"/>
            <a:r>
              <a:rPr kern="0" spc="-5" dirty="0">
                <a:solidFill>
                  <a:srgbClr val="78685F"/>
                </a:solidFill>
                <a:latin typeface="Trebuchet MS"/>
                <a:cs typeface="Trebuchet MS"/>
              </a:rPr>
              <a:t>legislatia </a:t>
            </a:r>
            <a:r>
              <a:rPr kern="0" dirty="0">
                <a:solidFill>
                  <a:srgbClr val="78685F"/>
                </a:solidFill>
                <a:latin typeface="Trebuchet MS"/>
                <a:cs typeface="Trebuchet MS"/>
              </a:rPr>
              <a:t>in </a:t>
            </a:r>
            <a:r>
              <a:rPr kern="0" spc="-5" dirty="0" err="1">
                <a:solidFill>
                  <a:srgbClr val="78685F"/>
                </a:solidFill>
                <a:latin typeface="Trebuchet MS"/>
                <a:cs typeface="Trebuchet MS"/>
              </a:rPr>
              <a:t>vigoare</a:t>
            </a:r>
            <a:r>
              <a:rPr kern="0" spc="-5" dirty="0">
                <a:solidFill>
                  <a:srgbClr val="78685F"/>
                </a:solidFill>
                <a:latin typeface="Trebuchet MS"/>
                <a:cs typeface="Trebuchet MS"/>
              </a:rPr>
              <a:t>.</a:t>
            </a:r>
            <a:endParaRPr kern="0" dirty="0">
              <a:solidFill>
                <a:sysClr val="windowText" lastClr="000000"/>
              </a:solidFill>
              <a:latin typeface="Trebuchet MS"/>
              <a:cs typeface="Trebuchet MS"/>
            </a:endParaRPr>
          </a:p>
          <a:p>
            <a:pPr marL="12700">
              <a:spcBef>
                <a:spcPts val="434"/>
              </a:spcBef>
            </a:pPr>
            <a:r>
              <a:rPr lang="en-US" b="1" kern="0" dirty="0">
                <a:solidFill>
                  <a:schemeClr val="bg1"/>
                </a:solidFill>
                <a:latin typeface="Trebuchet MS"/>
                <a:cs typeface="Trebuchet MS"/>
              </a:rPr>
              <a:t>	</a:t>
            </a:r>
            <a:r>
              <a:rPr b="1" kern="0" dirty="0" err="1">
                <a:solidFill>
                  <a:schemeClr val="bg1"/>
                </a:solidFill>
                <a:latin typeface="Trebuchet MS"/>
                <a:cs typeface="Trebuchet MS"/>
              </a:rPr>
              <a:t>Complet</a:t>
            </a:r>
            <a:r>
              <a:rPr lang="en-US" b="1" kern="0" dirty="0">
                <a:solidFill>
                  <a:schemeClr val="bg1"/>
                </a:solidFill>
                <a:latin typeface="Trebuchet MS"/>
                <a:cs typeface="Trebuchet MS"/>
              </a:rPr>
              <a:t>/</a:t>
            </a:r>
            <a:r>
              <a:rPr lang="en-US" b="1" kern="0" dirty="0" err="1">
                <a:solidFill>
                  <a:schemeClr val="bg1"/>
                </a:solidFill>
                <a:latin typeface="Trebuchet MS"/>
                <a:cs typeface="Trebuchet MS"/>
              </a:rPr>
              <a:t>Substanta</a:t>
            </a:r>
            <a:r>
              <a:rPr lang="en-US" b="1" kern="0" dirty="0">
                <a:solidFill>
                  <a:schemeClr val="bg1"/>
                </a:solidFill>
                <a:latin typeface="Trebuchet MS"/>
                <a:cs typeface="Trebuchet MS"/>
              </a:rPr>
              <a:t> </a:t>
            </a:r>
            <a:r>
              <a:rPr lang="en-US" b="1" kern="0" dirty="0" err="1">
                <a:solidFill>
                  <a:schemeClr val="bg1"/>
                </a:solidFill>
                <a:latin typeface="Trebuchet MS"/>
                <a:cs typeface="Trebuchet MS"/>
              </a:rPr>
              <a:t>economica</a:t>
            </a:r>
            <a:endParaRPr kern="0" dirty="0">
              <a:solidFill>
                <a:schemeClr val="bg1"/>
              </a:solidFill>
              <a:latin typeface="Trebuchet MS"/>
              <a:cs typeface="Trebuchet MS"/>
            </a:endParaRPr>
          </a:p>
          <a:p>
            <a:pPr marL="991235" marR="5080" algn="just">
              <a:spcBef>
                <a:spcPts val="430"/>
              </a:spcBef>
            </a:pPr>
            <a:r>
              <a:rPr kern="0" spc="-5" dirty="0">
                <a:solidFill>
                  <a:schemeClr val="bg1"/>
                </a:solidFill>
                <a:latin typeface="Trebuchet MS"/>
                <a:cs typeface="Trebuchet MS"/>
              </a:rPr>
              <a:t>In aceasta categorie </a:t>
            </a:r>
            <a:r>
              <a:rPr kern="0" dirty="0">
                <a:solidFill>
                  <a:schemeClr val="bg1"/>
                </a:solidFill>
                <a:latin typeface="Trebuchet MS"/>
                <a:cs typeface="Trebuchet MS"/>
              </a:rPr>
              <a:t>intra </a:t>
            </a:r>
            <a:r>
              <a:rPr lang="en-US" kern="0" spc="-15" dirty="0">
                <a:solidFill>
                  <a:schemeClr val="bg1"/>
                </a:solidFill>
                <a:latin typeface="Trebuchet MS"/>
                <a:cs typeface="Trebuchet MS"/>
              </a:rPr>
              <a:t>:</a:t>
            </a:r>
          </a:p>
          <a:p>
            <a:pPr marL="1276985" marR="5080" indent="-285750" algn="just">
              <a:spcBef>
                <a:spcPts val="430"/>
              </a:spcBef>
              <a:buFont typeface="Arial" panose="020B0604020202020204" pitchFamily="34" charset="0"/>
              <a:buChar char="•"/>
            </a:pPr>
            <a:r>
              <a:rPr lang="en-US" kern="0" spc="-15" dirty="0" err="1">
                <a:solidFill>
                  <a:schemeClr val="bg1"/>
                </a:solidFill>
                <a:latin typeface="Trebuchet MS"/>
                <a:cs typeface="Trebuchet MS"/>
              </a:rPr>
              <a:t>Tranzactiile</a:t>
            </a:r>
            <a:r>
              <a:rPr lang="en-US" kern="0" spc="-15" dirty="0">
                <a:solidFill>
                  <a:schemeClr val="bg1"/>
                </a:solidFill>
                <a:latin typeface="Trebuchet MS"/>
                <a:cs typeface="Trebuchet MS"/>
              </a:rPr>
              <a:t> la “</a:t>
            </a:r>
            <a:r>
              <a:rPr lang="en-US" kern="0" spc="-15" dirty="0" err="1">
                <a:solidFill>
                  <a:schemeClr val="bg1"/>
                </a:solidFill>
                <a:latin typeface="Trebuchet MS"/>
                <a:cs typeface="Trebuchet MS"/>
              </a:rPr>
              <a:t>negru</a:t>
            </a:r>
            <a:r>
              <a:rPr lang="en-US" kern="0" spc="-15" dirty="0">
                <a:solidFill>
                  <a:schemeClr val="bg1"/>
                </a:solidFill>
                <a:latin typeface="Trebuchet MS"/>
                <a:cs typeface="Trebuchet MS"/>
              </a:rPr>
              <a:t>”</a:t>
            </a:r>
          </a:p>
          <a:p>
            <a:pPr marL="1276985" marR="5080" indent="-285750" algn="just">
              <a:spcBef>
                <a:spcPts val="430"/>
              </a:spcBef>
              <a:buFont typeface="Arial" panose="020B0604020202020204" pitchFamily="34" charset="0"/>
              <a:buChar char="•"/>
            </a:pPr>
            <a:r>
              <a:rPr lang="en-US" kern="0" spc="-15" dirty="0" err="1">
                <a:solidFill>
                  <a:schemeClr val="bg1"/>
                </a:solidFill>
                <a:latin typeface="Trebuchet MS"/>
                <a:cs typeface="Trebuchet MS"/>
              </a:rPr>
              <a:t>Tranzactiile</a:t>
            </a:r>
            <a:r>
              <a:rPr lang="en-US" kern="0" spc="-15" dirty="0">
                <a:solidFill>
                  <a:schemeClr val="bg1"/>
                </a:solidFill>
                <a:latin typeface="Trebuchet MS"/>
                <a:cs typeface="Trebuchet MS"/>
              </a:rPr>
              <a:t> </a:t>
            </a:r>
            <a:r>
              <a:rPr lang="en-US" kern="0" spc="-15" dirty="0" err="1">
                <a:solidFill>
                  <a:schemeClr val="bg1"/>
                </a:solidFill>
                <a:latin typeface="Trebuchet MS"/>
                <a:cs typeface="Trebuchet MS"/>
              </a:rPr>
              <a:t>fara</a:t>
            </a:r>
            <a:r>
              <a:rPr lang="en-US" kern="0" spc="-15" dirty="0">
                <a:solidFill>
                  <a:schemeClr val="bg1"/>
                </a:solidFill>
                <a:latin typeface="Trebuchet MS"/>
                <a:cs typeface="Trebuchet MS"/>
              </a:rPr>
              <a:t> </a:t>
            </a:r>
            <a:r>
              <a:rPr lang="en-US" kern="0" spc="-15" dirty="0" err="1">
                <a:solidFill>
                  <a:schemeClr val="bg1"/>
                </a:solidFill>
                <a:latin typeface="Trebuchet MS"/>
                <a:cs typeface="Trebuchet MS"/>
              </a:rPr>
              <a:t>substanta</a:t>
            </a:r>
            <a:r>
              <a:rPr lang="en-US" kern="0" spc="-15" dirty="0">
                <a:solidFill>
                  <a:schemeClr val="bg1"/>
                </a:solidFill>
                <a:latin typeface="Trebuchet MS"/>
                <a:cs typeface="Trebuchet MS"/>
              </a:rPr>
              <a:t> </a:t>
            </a:r>
            <a:r>
              <a:rPr lang="en-US" kern="0" spc="-15" dirty="0" err="1">
                <a:solidFill>
                  <a:schemeClr val="bg1"/>
                </a:solidFill>
                <a:latin typeface="Trebuchet MS"/>
                <a:cs typeface="Trebuchet MS"/>
              </a:rPr>
              <a:t>economica</a:t>
            </a:r>
            <a:r>
              <a:rPr lang="en-US" kern="0" spc="-15" dirty="0">
                <a:solidFill>
                  <a:schemeClr val="bg1"/>
                </a:solidFill>
                <a:latin typeface="Trebuchet MS"/>
                <a:cs typeface="Trebuchet MS"/>
              </a:rPr>
              <a:t> / fictive</a:t>
            </a:r>
            <a:endParaRPr kern="0" dirty="0">
              <a:solidFill>
                <a:schemeClr val="bg1"/>
              </a:solidFill>
              <a:latin typeface="Trebuchet MS"/>
              <a:cs typeface="Trebuchet MS"/>
            </a:endParaRPr>
          </a:p>
        </p:txBody>
      </p:sp>
      <p:sp>
        <p:nvSpPr>
          <p:cNvPr id="5" name="CasetăText 4">
            <a:extLst>
              <a:ext uri="{FF2B5EF4-FFF2-40B4-BE49-F238E27FC236}">
                <a16:creationId xmlns:a16="http://schemas.microsoft.com/office/drawing/2014/main" id="{5BC9DF71-6578-4788-8186-8FA89BB6E1EE}"/>
              </a:ext>
            </a:extLst>
          </p:cNvPr>
          <p:cNvSpPr txBox="1"/>
          <p:nvPr/>
        </p:nvSpPr>
        <p:spPr>
          <a:xfrm>
            <a:off x="1351472" y="5520906"/>
            <a:ext cx="60593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kern="0" spc="-5" dirty="0">
                <a:solidFill>
                  <a:srgbClr val="2DAEA3"/>
                </a:solidFill>
                <a:latin typeface="Trebuchet MS"/>
              </a:rPr>
              <a:t>DE CE ESTE IN DISCUTIE SUBSTANTA ECONOMICA?</a:t>
            </a:r>
          </a:p>
        </p:txBody>
      </p:sp>
    </p:spTree>
    <p:extLst>
      <p:ext uri="{BB962C8B-B14F-4D97-AF65-F5344CB8AC3E}">
        <p14:creationId xmlns:p14="http://schemas.microsoft.com/office/powerpoint/2010/main" val="33607312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98574" y="653541"/>
            <a:ext cx="7360284" cy="4267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/>
            <a:r>
              <a:rPr sz="2800" spc="-5" dirty="0">
                <a:solidFill>
                  <a:srgbClr val="EC1A3A"/>
                </a:solidFill>
              </a:rPr>
              <a:t>OECD</a:t>
            </a:r>
            <a:r>
              <a:rPr lang="en-US" sz="2800" spc="-5" dirty="0">
                <a:solidFill>
                  <a:srgbClr val="EC1A3A"/>
                </a:solidFill>
              </a:rPr>
              <a:t> 2017/2018</a:t>
            </a:r>
            <a:r>
              <a:rPr sz="2800" dirty="0">
                <a:solidFill>
                  <a:srgbClr val="EC1A3A"/>
                </a:solidFill>
              </a:rPr>
              <a:t> – </a:t>
            </a:r>
            <a:r>
              <a:rPr lang="en-US" sz="2800" dirty="0" err="1">
                <a:solidFill>
                  <a:srgbClr val="EC1A3A"/>
                </a:solidFill>
              </a:rPr>
              <a:t>Substanta</a:t>
            </a:r>
            <a:r>
              <a:rPr lang="en-US" sz="2800" dirty="0">
                <a:solidFill>
                  <a:srgbClr val="EC1A3A"/>
                </a:solidFill>
              </a:rPr>
              <a:t> </a:t>
            </a:r>
            <a:r>
              <a:rPr lang="en-US" sz="2800" dirty="0" err="1">
                <a:solidFill>
                  <a:srgbClr val="EC1A3A"/>
                </a:solidFill>
              </a:rPr>
              <a:t>economica</a:t>
            </a:r>
            <a:endParaRPr sz="2800" dirty="0"/>
          </a:p>
        </p:txBody>
      </p:sp>
      <p:sp>
        <p:nvSpPr>
          <p:cNvPr id="3" name="object 3"/>
          <p:cNvSpPr txBox="1"/>
          <p:nvPr/>
        </p:nvSpPr>
        <p:spPr>
          <a:xfrm>
            <a:off x="948906" y="1948319"/>
            <a:ext cx="10489720" cy="110799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/>
            <a:r>
              <a:rPr kern="0" spc="-5" dirty="0">
                <a:solidFill>
                  <a:srgbClr val="685040"/>
                </a:solidFill>
                <a:latin typeface="Trebuchet MS"/>
                <a:cs typeface="Trebuchet MS"/>
              </a:rPr>
              <a:t>“The </a:t>
            </a:r>
            <a:r>
              <a:rPr b="1" kern="0" spc="-5" dirty="0">
                <a:solidFill>
                  <a:srgbClr val="685040"/>
                </a:solidFill>
                <a:latin typeface="Trebuchet MS"/>
                <a:cs typeface="Trebuchet MS"/>
              </a:rPr>
              <a:t>economic substance </a:t>
            </a:r>
            <a:r>
              <a:rPr kern="0" dirty="0">
                <a:solidFill>
                  <a:srgbClr val="685040"/>
                </a:solidFill>
                <a:latin typeface="Trebuchet MS"/>
                <a:cs typeface="Trebuchet MS"/>
              </a:rPr>
              <a:t>of </a:t>
            </a:r>
            <a:r>
              <a:rPr kern="0" spc="-5" dirty="0">
                <a:solidFill>
                  <a:srgbClr val="685040"/>
                </a:solidFill>
                <a:latin typeface="Trebuchet MS"/>
                <a:cs typeface="Trebuchet MS"/>
              </a:rPr>
              <a:t>a </a:t>
            </a:r>
            <a:r>
              <a:rPr kern="0" dirty="0">
                <a:solidFill>
                  <a:srgbClr val="685040"/>
                </a:solidFill>
                <a:latin typeface="Trebuchet MS"/>
                <a:cs typeface="Trebuchet MS"/>
              </a:rPr>
              <a:t>transaction or arrangement is determined </a:t>
            </a:r>
            <a:r>
              <a:rPr kern="0" spc="-5" dirty="0">
                <a:solidFill>
                  <a:srgbClr val="685040"/>
                </a:solidFill>
                <a:latin typeface="Trebuchet MS"/>
                <a:cs typeface="Trebuchet MS"/>
              </a:rPr>
              <a:t>by  examining all </a:t>
            </a:r>
            <a:r>
              <a:rPr kern="0" dirty="0">
                <a:solidFill>
                  <a:srgbClr val="685040"/>
                </a:solidFill>
                <a:latin typeface="Trebuchet MS"/>
                <a:cs typeface="Trebuchet MS"/>
              </a:rPr>
              <a:t>of </a:t>
            </a:r>
            <a:r>
              <a:rPr kern="0" spc="-5" dirty="0">
                <a:solidFill>
                  <a:srgbClr val="685040"/>
                </a:solidFill>
                <a:latin typeface="Trebuchet MS"/>
                <a:cs typeface="Trebuchet MS"/>
              </a:rPr>
              <a:t>the </a:t>
            </a:r>
            <a:r>
              <a:rPr b="1" kern="0" dirty="0">
                <a:solidFill>
                  <a:srgbClr val="685040"/>
                </a:solidFill>
                <a:latin typeface="Trebuchet MS"/>
                <a:cs typeface="Trebuchet MS"/>
              </a:rPr>
              <a:t>facts </a:t>
            </a:r>
            <a:r>
              <a:rPr b="1" kern="0" spc="-5" dirty="0">
                <a:solidFill>
                  <a:srgbClr val="685040"/>
                </a:solidFill>
                <a:latin typeface="Trebuchet MS"/>
                <a:cs typeface="Trebuchet MS"/>
              </a:rPr>
              <a:t>and circumstances</a:t>
            </a:r>
            <a:r>
              <a:rPr kern="0" spc="-5" dirty="0">
                <a:solidFill>
                  <a:srgbClr val="685040"/>
                </a:solidFill>
                <a:latin typeface="Trebuchet MS"/>
                <a:cs typeface="Trebuchet MS"/>
              </a:rPr>
              <a:t>, </a:t>
            </a:r>
            <a:r>
              <a:rPr kern="0" dirty="0">
                <a:solidFill>
                  <a:srgbClr val="685040"/>
                </a:solidFill>
                <a:latin typeface="Trebuchet MS"/>
                <a:cs typeface="Trebuchet MS"/>
              </a:rPr>
              <a:t>such </a:t>
            </a:r>
            <a:r>
              <a:rPr kern="0" spc="-5" dirty="0">
                <a:solidFill>
                  <a:srgbClr val="685040"/>
                </a:solidFill>
                <a:latin typeface="Trebuchet MS"/>
                <a:cs typeface="Trebuchet MS"/>
              </a:rPr>
              <a:t>as the </a:t>
            </a:r>
            <a:r>
              <a:rPr kern="0" dirty="0">
                <a:solidFill>
                  <a:srgbClr val="685040"/>
                </a:solidFill>
                <a:latin typeface="Trebuchet MS"/>
                <a:cs typeface="Trebuchet MS"/>
              </a:rPr>
              <a:t>economic </a:t>
            </a:r>
            <a:r>
              <a:rPr kern="0" spc="-5" dirty="0">
                <a:solidFill>
                  <a:srgbClr val="685040"/>
                </a:solidFill>
                <a:latin typeface="Trebuchet MS"/>
                <a:cs typeface="Trebuchet MS"/>
              </a:rPr>
              <a:t>and  commercial context </a:t>
            </a:r>
            <a:r>
              <a:rPr kern="0" dirty="0">
                <a:solidFill>
                  <a:srgbClr val="685040"/>
                </a:solidFill>
                <a:latin typeface="Trebuchet MS"/>
                <a:cs typeface="Trebuchet MS"/>
              </a:rPr>
              <a:t>of </a:t>
            </a:r>
            <a:r>
              <a:rPr kern="0" spc="-5" dirty="0">
                <a:solidFill>
                  <a:srgbClr val="685040"/>
                </a:solidFill>
                <a:latin typeface="Trebuchet MS"/>
                <a:cs typeface="Trebuchet MS"/>
              </a:rPr>
              <a:t>the </a:t>
            </a:r>
            <a:r>
              <a:rPr kern="0" dirty="0">
                <a:solidFill>
                  <a:srgbClr val="685040"/>
                </a:solidFill>
                <a:latin typeface="Trebuchet MS"/>
                <a:cs typeface="Trebuchet MS"/>
              </a:rPr>
              <a:t>transaction or </a:t>
            </a:r>
            <a:r>
              <a:rPr kern="0" spc="-5" dirty="0">
                <a:solidFill>
                  <a:srgbClr val="685040"/>
                </a:solidFill>
                <a:latin typeface="Trebuchet MS"/>
                <a:cs typeface="Trebuchet MS"/>
              </a:rPr>
              <a:t>arrangement, its </a:t>
            </a:r>
            <a:r>
              <a:rPr kern="0" dirty="0">
                <a:solidFill>
                  <a:srgbClr val="685040"/>
                </a:solidFill>
                <a:latin typeface="Trebuchet MS"/>
                <a:cs typeface="Trebuchet MS"/>
              </a:rPr>
              <a:t>object </a:t>
            </a:r>
            <a:r>
              <a:rPr kern="0" spc="-5" dirty="0">
                <a:solidFill>
                  <a:srgbClr val="685040"/>
                </a:solidFill>
                <a:latin typeface="Trebuchet MS"/>
                <a:cs typeface="Trebuchet MS"/>
              </a:rPr>
              <a:t>and effect </a:t>
            </a:r>
            <a:r>
              <a:rPr kern="0" dirty="0">
                <a:solidFill>
                  <a:srgbClr val="685040"/>
                </a:solidFill>
                <a:latin typeface="Trebuchet MS"/>
                <a:cs typeface="Trebuchet MS"/>
              </a:rPr>
              <a:t>from  a </a:t>
            </a:r>
            <a:r>
              <a:rPr kern="0" spc="-5" dirty="0">
                <a:solidFill>
                  <a:srgbClr val="685040"/>
                </a:solidFill>
                <a:latin typeface="Trebuchet MS"/>
                <a:cs typeface="Trebuchet MS"/>
              </a:rPr>
              <a:t>practical and business point of view, and the </a:t>
            </a:r>
            <a:r>
              <a:rPr kern="0" dirty="0">
                <a:solidFill>
                  <a:srgbClr val="685040"/>
                </a:solidFill>
                <a:latin typeface="Trebuchet MS"/>
                <a:cs typeface="Trebuchet MS"/>
              </a:rPr>
              <a:t>conduct of </a:t>
            </a:r>
            <a:r>
              <a:rPr kern="0" spc="-5" dirty="0">
                <a:solidFill>
                  <a:srgbClr val="685040"/>
                </a:solidFill>
                <a:latin typeface="Trebuchet MS"/>
                <a:cs typeface="Trebuchet MS"/>
              </a:rPr>
              <a:t>the parties, including  the </a:t>
            </a:r>
            <a:r>
              <a:rPr b="1" kern="0" spc="-5" dirty="0">
                <a:solidFill>
                  <a:srgbClr val="685040"/>
                </a:solidFill>
                <a:latin typeface="Trebuchet MS"/>
                <a:cs typeface="Trebuchet MS"/>
              </a:rPr>
              <a:t>functions </a:t>
            </a:r>
            <a:r>
              <a:rPr b="1" kern="0" dirty="0">
                <a:solidFill>
                  <a:srgbClr val="685040"/>
                </a:solidFill>
                <a:latin typeface="Trebuchet MS"/>
                <a:cs typeface="Trebuchet MS"/>
              </a:rPr>
              <a:t>performed, </a:t>
            </a:r>
            <a:r>
              <a:rPr b="1" kern="0" spc="-5" dirty="0">
                <a:solidFill>
                  <a:srgbClr val="685040"/>
                </a:solidFill>
                <a:latin typeface="Trebuchet MS"/>
                <a:cs typeface="Trebuchet MS"/>
              </a:rPr>
              <a:t>assets used and </a:t>
            </a:r>
            <a:r>
              <a:rPr b="1" kern="0" dirty="0">
                <a:solidFill>
                  <a:srgbClr val="685040"/>
                </a:solidFill>
                <a:latin typeface="Trebuchet MS"/>
                <a:cs typeface="Trebuchet MS"/>
              </a:rPr>
              <a:t>risks </a:t>
            </a:r>
            <a:r>
              <a:rPr b="1" kern="0" spc="-5" dirty="0">
                <a:solidFill>
                  <a:srgbClr val="685040"/>
                </a:solidFill>
                <a:latin typeface="Trebuchet MS"/>
                <a:cs typeface="Trebuchet MS"/>
              </a:rPr>
              <a:t>assumed</a:t>
            </a:r>
            <a:r>
              <a:rPr kern="0" spc="-5" dirty="0">
                <a:solidFill>
                  <a:srgbClr val="685040"/>
                </a:solidFill>
                <a:latin typeface="Trebuchet MS"/>
                <a:cs typeface="Trebuchet MS"/>
              </a:rPr>
              <a:t> by</a:t>
            </a:r>
            <a:r>
              <a:rPr kern="0" spc="50" dirty="0">
                <a:solidFill>
                  <a:srgbClr val="685040"/>
                </a:solidFill>
                <a:latin typeface="Trebuchet MS"/>
                <a:cs typeface="Trebuchet MS"/>
              </a:rPr>
              <a:t> </a:t>
            </a:r>
            <a:r>
              <a:rPr kern="0" spc="-5" dirty="0">
                <a:solidFill>
                  <a:srgbClr val="685040"/>
                </a:solidFill>
                <a:latin typeface="Trebuchet MS"/>
                <a:cs typeface="Trebuchet MS"/>
              </a:rPr>
              <a:t>them”</a:t>
            </a:r>
            <a:endParaRPr kern="0" dirty="0">
              <a:solidFill>
                <a:sysClr val="windowText" lastClr="000000"/>
              </a:solidFill>
              <a:latin typeface="Trebuchet MS"/>
              <a:cs typeface="Trebuchet M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798574" y="1169415"/>
            <a:ext cx="5427980" cy="3077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/>
            <a:r>
              <a:rPr lang="en-US" sz="2000" b="1" kern="0" spc="-5" dirty="0">
                <a:solidFill>
                  <a:srgbClr val="2DAEA3"/>
                </a:solidFill>
                <a:latin typeface="Trebuchet MS"/>
                <a:cs typeface="Trebuchet MS"/>
              </a:rPr>
              <a:t>DEFINITIA SUBSTANTEI ECONOMICE</a:t>
            </a:r>
            <a:endParaRPr sz="2000" kern="0" dirty="0">
              <a:solidFill>
                <a:sysClr val="windowText" lastClr="000000"/>
              </a:solidFill>
              <a:latin typeface="Trebuchet MS"/>
              <a:cs typeface="Trebuchet MS"/>
            </a:endParaRPr>
          </a:p>
        </p:txBody>
      </p:sp>
      <p:sp>
        <p:nvSpPr>
          <p:cNvPr id="5" name="CasetăText 4">
            <a:extLst>
              <a:ext uri="{FF2B5EF4-FFF2-40B4-BE49-F238E27FC236}">
                <a16:creationId xmlns:a16="http://schemas.microsoft.com/office/drawing/2014/main" id="{542E7E56-C64A-4719-BF9B-28C47D87F142}"/>
              </a:ext>
            </a:extLst>
          </p:cNvPr>
          <p:cNvSpPr txBox="1"/>
          <p:nvPr/>
        </p:nvSpPr>
        <p:spPr>
          <a:xfrm>
            <a:off x="822384" y="3185709"/>
            <a:ext cx="1074276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br>
              <a:rPr lang="en-US" dirty="0"/>
            </a:br>
            <a:r>
              <a:rPr lang="en-US" kern="0" dirty="0">
                <a:solidFill>
                  <a:srgbClr val="685040"/>
                </a:solidFill>
                <a:latin typeface="Trebuchet MS"/>
              </a:rPr>
              <a:t>"</a:t>
            </a:r>
            <a:r>
              <a:rPr lang="en-US" b="1" kern="0" dirty="0" err="1">
                <a:solidFill>
                  <a:srgbClr val="685040"/>
                </a:solidFill>
                <a:latin typeface="Trebuchet MS"/>
              </a:rPr>
              <a:t>Substanța</a:t>
            </a:r>
            <a:r>
              <a:rPr lang="en-US" b="1" kern="0" dirty="0">
                <a:solidFill>
                  <a:srgbClr val="685040"/>
                </a:solidFill>
                <a:latin typeface="Trebuchet MS"/>
              </a:rPr>
              <a:t> </a:t>
            </a:r>
            <a:r>
              <a:rPr lang="en-US" b="1" kern="0" dirty="0" err="1">
                <a:solidFill>
                  <a:srgbClr val="685040"/>
                </a:solidFill>
                <a:latin typeface="Trebuchet MS"/>
              </a:rPr>
              <a:t>economică</a:t>
            </a:r>
            <a:r>
              <a:rPr lang="en-US" b="1" kern="0" dirty="0">
                <a:solidFill>
                  <a:srgbClr val="685040"/>
                </a:solidFill>
                <a:latin typeface="Trebuchet MS"/>
              </a:rPr>
              <a:t> </a:t>
            </a:r>
            <a:r>
              <a:rPr lang="en-US" kern="0" dirty="0">
                <a:solidFill>
                  <a:srgbClr val="685040"/>
                </a:solidFill>
                <a:latin typeface="Trebuchet MS"/>
              </a:rPr>
              <a:t>a </a:t>
            </a:r>
            <a:r>
              <a:rPr lang="en-US" kern="0" dirty="0" err="1">
                <a:solidFill>
                  <a:srgbClr val="685040"/>
                </a:solidFill>
                <a:latin typeface="Trebuchet MS"/>
              </a:rPr>
              <a:t>unei</a:t>
            </a:r>
            <a:r>
              <a:rPr lang="en-US" kern="0" dirty="0">
                <a:solidFill>
                  <a:srgbClr val="685040"/>
                </a:solidFill>
                <a:latin typeface="Trebuchet MS"/>
              </a:rPr>
              <a:t> </a:t>
            </a:r>
            <a:r>
              <a:rPr lang="en-US" kern="0" dirty="0" err="1">
                <a:solidFill>
                  <a:srgbClr val="685040"/>
                </a:solidFill>
                <a:latin typeface="Trebuchet MS"/>
              </a:rPr>
              <a:t>tranzacții</a:t>
            </a:r>
            <a:r>
              <a:rPr lang="en-US" kern="0" dirty="0">
                <a:solidFill>
                  <a:srgbClr val="685040"/>
                </a:solidFill>
                <a:latin typeface="Trebuchet MS"/>
              </a:rPr>
              <a:t> </a:t>
            </a:r>
            <a:r>
              <a:rPr lang="en-US" kern="0" dirty="0" err="1">
                <a:solidFill>
                  <a:srgbClr val="685040"/>
                </a:solidFill>
                <a:latin typeface="Trebuchet MS"/>
              </a:rPr>
              <a:t>sau</a:t>
            </a:r>
            <a:r>
              <a:rPr lang="en-US" kern="0" dirty="0">
                <a:solidFill>
                  <a:srgbClr val="685040"/>
                </a:solidFill>
                <a:latin typeface="Trebuchet MS"/>
              </a:rPr>
              <a:t> a </a:t>
            </a:r>
            <a:r>
              <a:rPr lang="en-US" kern="0" dirty="0" err="1">
                <a:solidFill>
                  <a:srgbClr val="685040"/>
                </a:solidFill>
                <a:latin typeface="Trebuchet MS"/>
              </a:rPr>
              <a:t>unui</a:t>
            </a:r>
            <a:r>
              <a:rPr lang="en-US" kern="0" dirty="0">
                <a:solidFill>
                  <a:srgbClr val="685040"/>
                </a:solidFill>
                <a:latin typeface="Trebuchet MS"/>
              </a:rPr>
              <a:t> contract </a:t>
            </a:r>
            <a:r>
              <a:rPr lang="en-US" kern="0" dirty="0" err="1">
                <a:solidFill>
                  <a:srgbClr val="685040"/>
                </a:solidFill>
                <a:latin typeface="Trebuchet MS"/>
              </a:rPr>
              <a:t>este</a:t>
            </a:r>
            <a:r>
              <a:rPr lang="en-US" kern="0" dirty="0">
                <a:solidFill>
                  <a:srgbClr val="685040"/>
                </a:solidFill>
                <a:latin typeface="Trebuchet MS"/>
              </a:rPr>
              <a:t> </a:t>
            </a:r>
            <a:r>
              <a:rPr lang="en-US" kern="0" dirty="0" err="1">
                <a:solidFill>
                  <a:srgbClr val="685040"/>
                </a:solidFill>
                <a:latin typeface="Trebuchet MS"/>
              </a:rPr>
              <a:t>determinată</a:t>
            </a:r>
            <a:r>
              <a:rPr lang="en-US" kern="0" dirty="0">
                <a:solidFill>
                  <a:srgbClr val="685040"/>
                </a:solidFill>
                <a:latin typeface="Trebuchet MS"/>
              </a:rPr>
              <a:t> </a:t>
            </a:r>
            <a:r>
              <a:rPr lang="en-US" kern="0" dirty="0" err="1">
                <a:solidFill>
                  <a:srgbClr val="685040"/>
                </a:solidFill>
                <a:latin typeface="Trebuchet MS"/>
              </a:rPr>
              <a:t>prin</a:t>
            </a:r>
            <a:r>
              <a:rPr lang="en-US" kern="0" dirty="0">
                <a:solidFill>
                  <a:srgbClr val="685040"/>
                </a:solidFill>
                <a:latin typeface="Trebuchet MS"/>
              </a:rPr>
              <a:t> </a:t>
            </a:r>
            <a:r>
              <a:rPr lang="en-US" kern="0" dirty="0" err="1">
                <a:solidFill>
                  <a:srgbClr val="685040"/>
                </a:solidFill>
                <a:latin typeface="Trebuchet MS"/>
              </a:rPr>
              <a:t>examinarea</a:t>
            </a:r>
            <a:r>
              <a:rPr lang="en-US" kern="0" dirty="0">
                <a:solidFill>
                  <a:srgbClr val="685040"/>
                </a:solidFill>
                <a:latin typeface="Trebuchet MS"/>
              </a:rPr>
              <a:t> </a:t>
            </a:r>
            <a:r>
              <a:rPr lang="en-US" kern="0" dirty="0" err="1">
                <a:solidFill>
                  <a:srgbClr val="685040"/>
                </a:solidFill>
                <a:latin typeface="Trebuchet MS"/>
              </a:rPr>
              <a:t>tuturor</a:t>
            </a:r>
            <a:r>
              <a:rPr lang="en-US" kern="0" dirty="0">
                <a:solidFill>
                  <a:srgbClr val="685040"/>
                </a:solidFill>
                <a:latin typeface="Trebuchet MS"/>
              </a:rPr>
              <a:t> </a:t>
            </a:r>
            <a:r>
              <a:rPr lang="en-US" b="1" kern="0" dirty="0" err="1">
                <a:solidFill>
                  <a:srgbClr val="685040"/>
                </a:solidFill>
                <a:latin typeface="Trebuchet MS"/>
              </a:rPr>
              <a:t>faptelor</a:t>
            </a:r>
            <a:r>
              <a:rPr lang="en-US" b="1" kern="0" dirty="0">
                <a:solidFill>
                  <a:srgbClr val="685040"/>
                </a:solidFill>
                <a:latin typeface="Trebuchet MS"/>
              </a:rPr>
              <a:t> </a:t>
            </a:r>
            <a:r>
              <a:rPr lang="en-US" b="1" kern="0" dirty="0" err="1">
                <a:solidFill>
                  <a:srgbClr val="685040"/>
                </a:solidFill>
                <a:latin typeface="Trebuchet MS"/>
              </a:rPr>
              <a:t>și</a:t>
            </a:r>
            <a:r>
              <a:rPr lang="en-US" b="1" kern="0" dirty="0">
                <a:solidFill>
                  <a:srgbClr val="685040"/>
                </a:solidFill>
                <a:latin typeface="Trebuchet MS"/>
              </a:rPr>
              <a:t> </a:t>
            </a:r>
            <a:r>
              <a:rPr lang="en-US" b="1" kern="0" dirty="0" err="1">
                <a:solidFill>
                  <a:srgbClr val="685040"/>
                </a:solidFill>
                <a:latin typeface="Trebuchet MS"/>
              </a:rPr>
              <a:t>circumstanțelor</a:t>
            </a:r>
            <a:r>
              <a:rPr lang="en-US" kern="0" dirty="0">
                <a:solidFill>
                  <a:srgbClr val="685040"/>
                </a:solidFill>
                <a:latin typeface="Trebuchet MS"/>
              </a:rPr>
              <a:t>, cum </a:t>
            </a:r>
            <a:r>
              <a:rPr lang="en-US" kern="0" dirty="0" err="1">
                <a:solidFill>
                  <a:srgbClr val="685040"/>
                </a:solidFill>
                <a:latin typeface="Trebuchet MS"/>
              </a:rPr>
              <a:t>ar</a:t>
            </a:r>
            <a:r>
              <a:rPr lang="en-US" kern="0" dirty="0">
                <a:solidFill>
                  <a:srgbClr val="685040"/>
                </a:solidFill>
                <a:latin typeface="Trebuchet MS"/>
              </a:rPr>
              <a:t> fi </a:t>
            </a:r>
            <a:r>
              <a:rPr lang="en-US" kern="0" dirty="0" err="1">
                <a:solidFill>
                  <a:srgbClr val="685040"/>
                </a:solidFill>
                <a:latin typeface="Trebuchet MS"/>
              </a:rPr>
              <a:t>contextul</a:t>
            </a:r>
            <a:r>
              <a:rPr lang="en-US" kern="0" dirty="0">
                <a:solidFill>
                  <a:srgbClr val="685040"/>
                </a:solidFill>
                <a:latin typeface="Trebuchet MS"/>
              </a:rPr>
              <a:t> economic </a:t>
            </a:r>
            <a:r>
              <a:rPr lang="en-US" kern="0" dirty="0" err="1">
                <a:solidFill>
                  <a:srgbClr val="685040"/>
                </a:solidFill>
                <a:latin typeface="Trebuchet MS"/>
              </a:rPr>
              <a:t>și</a:t>
            </a:r>
            <a:r>
              <a:rPr lang="en-US" kern="0" dirty="0">
                <a:solidFill>
                  <a:srgbClr val="685040"/>
                </a:solidFill>
                <a:latin typeface="Trebuchet MS"/>
              </a:rPr>
              <a:t> </a:t>
            </a:r>
            <a:r>
              <a:rPr lang="en-US" kern="0" dirty="0" err="1">
                <a:solidFill>
                  <a:srgbClr val="685040"/>
                </a:solidFill>
                <a:latin typeface="Trebuchet MS"/>
              </a:rPr>
              <a:t>comercial</a:t>
            </a:r>
            <a:r>
              <a:rPr lang="en-US" kern="0" dirty="0">
                <a:solidFill>
                  <a:srgbClr val="685040"/>
                </a:solidFill>
                <a:latin typeface="Trebuchet MS"/>
              </a:rPr>
              <a:t> al </a:t>
            </a:r>
            <a:r>
              <a:rPr lang="en-US" kern="0" dirty="0" err="1">
                <a:solidFill>
                  <a:srgbClr val="685040"/>
                </a:solidFill>
                <a:latin typeface="Trebuchet MS"/>
              </a:rPr>
              <a:t>tranzacției</a:t>
            </a:r>
            <a:r>
              <a:rPr lang="en-US" kern="0" dirty="0">
                <a:solidFill>
                  <a:srgbClr val="685040"/>
                </a:solidFill>
                <a:latin typeface="Trebuchet MS"/>
              </a:rPr>
              <a:t> </a:t>
            </a:r>
            <a:r>
              <a:rPr lang="en-US" kern="0" dirty="0" err="1">
                <a:solidFill>
                  <a:srgbClr val="685040"/>
                </a:solidFill>
                <a:latin typeface="Trebuchet MS"/>
              </a:rPr>
              <a:t>sau</a:t>
            </a:r>
            <a:r>
              <a:rPr lang="en-US" kern="0" dirty="0">
                <a:solidFill>
                  <a:srgbClr val="685040"/>
                </a:solidFill>
                <a:latin typeface="Trebuchet MS"/>
              </a:rPr>
              <a:t> </a:t>
            </a:r>
            <a:r>
              <a:rPr lang="en-US" kern="0" dirty="0" err="1">
                <a:solidFill>
                  <a:srgbClr val="685040"/>
                </a:solidFill>
                <a:latin typeface="Trebuchet MS"/>
              </a:rPr>
              <a:t>contractului</a:t>
            </a:r>
            <a:r>
              <a:rPr lang="en-US" kern="0" dirty="0">
                <a:solidFill>
                  <a:srgbClr val="685040"/>
                </a:solidFill>
                <a:latin typeface="Trebuchet MS"/>
              </a:rPr>
              <a:t>, </a:t>
            </a:r>
            <a:r>
              <a:rPr lang="en-US" kern="0" dirty="0" err="1">
                <a:solidFill>
                  <a:srgbClr val="685040"/>
                </a:solidFill>
                <a:latin typeface="Trebuchet MS"/>
              </a:rPr>
              <a:t>obiectul</a:t>
            </a:r>
            <a:r>
              <a:rPr lang="en-US" kern="0" dirty="0">
                <a:solidFill>
                  <a:srgbClr val="685040"/>
                </a:solidFill>
                <a:latin typeface="Trebuchet MS"/>
              </a:rPr>
              <a:t> </a:t>
            </a:r>
            <a:r>
              <a:rPr lang="en-US" kern="0" dirty="0" err="1">
                <a:solidFill>
                  <a:srgbClr val="685040"/>
                </a:solidFill>
                <a:latin typeface="Trebuchet MS"/>
              </a:rPr>
              <a:t>și</a:t>
            </a:r>
            <a:r>
              <a:rPr lang="en-US" kern="0" dirty="0">
                <a:solidFill>
                  <a:srgbClr val="685040"/>
                </a:solidFill>
                <a:latin typeface="Trebuchet MS"/>
              </a:rPr>
              <a:t> </a:t>
            </a:r>
            <a:r>
              <a:rPr lang="en-US" kern="0" dirty="0" err="1">
                <a:solidFill>
                  <a:srgbClr val="685040"/>
                </a:solidFill>
                <a:latin typeface="Trebuchet MS"/>
              </a:rPr>
              <a:t>efectul</a:t>
            </a:r>
            <a:r>
              <a:rPr lang="en-US" kern="0" dirty="0">
                <a:solidFill>
                  <a:srgbClr val="685040"/>
                </a:solidFill>
                <a:latin typeface="Trebuchet MS"/>
              </a:rPr>
              <a:t> din </a:t>
            </a:r>
            <a:r>
              <a:rPr lang="en-US" kern="0" dirty="0" err="1">
                <a:solidFill>
                  <a:srgbClr val="685040"/>
                </a:solidFill>
                <a:latin typeface="Trebuchet MS"/>
              </a:rPr>
              <a:t>punct</a:t>
            </a:r>
            <a:r>
              <a:rPr lang="en-US" kern="0" dirty="0">
                <a:solidFill>
                  <a:srgbClr val="685040"/>
                </a:solidFill>
                <a:latin typeface="Trebuchet MS"/>
              </a:rPr>
              <a:t> de </a:t>
            </a:r>
            <a:r>
              <a:rPr lang="en-US" kern="0" dirty="0" err="1">
                <a:solidFill>
                  <a:srgbClr val="685040"/>
                </a:solidFill>
                <a:latin typeface="Trebuchet MS"/>
              </a:rPr>
              <a:t>vedere</a:t>
            </a:r>
            <a:r>
              <a:rPr lang="en-US" kern="0" dirty="0">
                <a:solidFill>
                  <a:srgbClr val="685040"/>
                </a:solidFill>
                <a:latin typeface="Trebuchet MS"/>
              </a:rPr>
              <a:t> </a:t>
            </a:r>
            <a:r>
              <a:rPr lang="en-US" kern="0" dirty="0" err="1">
                <a:solidFill>
                  <a:srgbClr val="685040"/>
                </a:solidFill>
                <a:latin typeface="Trebuchet MS"/>
              </a:rPr>
              <a:t>practic</a:t>
            </a:r>
            <a:r>
              <a:rPr lang="en-US" kern="0" dirty="0">
                <a:solidFill>
                  <a:srgbClr val="685040"/>
                </a:solidFill>
                <a:latin typeface="Trebuchet MS"/>
              </a:rPr>
              <a:t> </a:t>
            </a:r>
            <a:r>
              <a:rPr lang="en-US" kern="0" dirty="0" err="1">
                <a:solidFill>
                  <a:srgbClr val="685040"/>
                </a:solidFill>
                <a:latin typeface="Trebuchet MS"/>
              </a:rPr>
              <a:t>și</a:t>
            </a:r>
            <a:r>
              <a:rPr lang="en-US" kern="0" dirty="0">
                <a:solidFill>
                  <a:srgbClr val="685040"/>
                </a:solidFill>
                <a:latin typeface="Trebuchet MS"/>
              </a:rPr>
              <a:t> de </a:t>
            </a:r>
            <a:r>
              <a:rPr lang="en-US" kern="0" dirty="0" err="1">
                <a:solidFill>
                  <a:srgbClr val="685040"/>
                </a:solidFill>
                <a:latin typeface="Trebuchet MS"/>
              </a:rPr>
              <a:t>afaceri</a:t>
            </a:r>
            <a:r>
              <a:rPr lang="en-US" kern="0" dirty="0">
                <a:solidFill>
                  <a:srgbClr val="685040"/>
                </a:solidFill>
                <a:latin typeface="Trebuchet MS"/>
              </a:rPr>
              <a:t>, precum </a:t>
            </a:r>
            <a:r>
              <a:rPr lang="en-US" kern="0" dirty="0" err="1">
                <a:solidFill>
                  <a:srgbClr val="685040"/>
                </a:solidFill>
                <a:latin typeface="Trebuchet MS"/>
              </a:rPr>
              <a:t>și</a:t>
            </a:r>
            <a:r>
              <a:rPr lang="en-US" kern="0" dirty="0">
                <a:solidFill>
                  <a:srgbClr val="685040"/>
                </a:solidFill>
                <a:latin typeface="Trebuchet MS"/>
              </a:rPr>
              <a:t> </a:t>
            </a:r>
            <a:r>
              <a:rPr lang="en-US" kern="0" dirty="0" err="1">
                <a:solidFill>
                  <a:srgbClr val="685040"/>
                </a:solidFill>
                <a:latin typeface="Trebuchet MS"/>
              </a:rPr>
              <a:t>comportamentul</a:t>
            </a:r>
            <a:r>
              <a:rPr lang="en-US" kern="0" dirty="0">
                <a:solidFill>
                  <a:srgbClr val="685040"/>
                </a:solidFill>
                <a:latin typeface="Trebuchet MS"/>
              </a:rPr>
              <a:t> </a:t>
            </a:r>
            <a:r>
              <a:rPr lang="en-US" kern="0" dirty="0" err="1">
                <a:solidFill>
                  <a:srgbClr val="685040"/>
                </a:solidFill>
                <a:latin typeface="Trebuchet MS"/>
              </a:rPr>
              <a:t>părților</a:t>
            </a:r>
            <a:r>
              <a:rPr lang="en-US" kern="0" dirty="0">
                <a:solidFill>
                  <a:srgbClr val="685040"/>
                </a:solidFill>
                <a:latin typeface="Trebuchet MS"/>
              </a:rPr>
              <a:t>, </a:t>
            </a:r>
            <a:r>
              <a:rPr lang="en-US" kern="0" dirty="0" err="1">
                <a:solidFill>
                  <a:srgbClr val="685040"/>
                </a:solidFill>
                <a:latin typeface="Trebuchet MS"/>
              </a:rPr>
              <a:t>respectiv</a:t>
            </a:r>
            <a:r>
              <a:rPr lang="en-US" kern="0" dirty="0">
                <a:solidFill>
                  <a:srgbClr val="685040"/>
                </a:solidFill>
                <a:latin typeface="Trebuchet MS"/>
              </a:rPr>
              <a:t>, </a:t>
            </a:r>
            <a:r>
              <a:rPr lang="en-US" b="1" kern="0" dirty="0" err="1">
                <a:solidFill>
                  <a:srgbClr val="685040"/>
                </a:solidFill>
                <a:latin typeface="Trebuchet MS"/>
              </a:rPr>
              <a:t>funcțiile</a:t>
            </a:r>
            <a:r>
              <a:rPr lang="en-US" b="1" kern="0" dirty="0">
                <a:solidFill>
                  <a:srgbClr val="685040"/>
                </a:solidFill>
                <a:latin typeface="Trebuchet MS"/>
              </a:rPr>
              <a:t> </a:t>
            </a:r>
            <a:r>
              <a:rPr lang="en-US" b="1" kern="0" dirty="0" err="1">
                <a:solidFill>
                  <a:srgbClr val="685040"/>
                </a:solidFill>
                <a:latin typeface="Trebuchet MS"/>
              </a:rPr>
              <a:t>îndeplinite</a:t>
            </a:r>
            <a:r>
              <a:rPr lang="en-US" b="1" kern="0" dirty="0">
                <a:solidFill>
                  <a:srgbClr val="685040"/>
                </a:solidFill>
                <a:latin typeface="Trebuchet MS"/>
              </a:rPr>
              <a:t>, </a:t>
            </a:r>
            <a:r>
              <a:rPr lang="en-US" b="1" kern="0" dirty="0" err="1">
                <a:solidFill>
                  <a:srgbClr val="685040"/>
                </a:solidFill>
                <a:latin typeface="Trebuchet MS"/>
              </a:rPr>
              <a:t>activele</a:t>
            </a:r>
            <a:r>
              <a:rPr lang="en-US" b="1" kern="0" dirty="0">
                <a:solidFill>
                  <a:srgbClr val="685040"/>
                </a:solidFill>
                <a:latin typeface="Trebuchet MS"/>
              </a:rPr>
              <a:t> </a:t>
            </a:r>
            <a:r>
              <a:rPr lang="en-US" b="1" kern="0" dirty="0" err="1">
                <a:solidFill>
                  <a:srgbClr val="685040"/>
                </a:solidFill>
                <a:latin typeface="Trebuchet MS"/>
              </a:rPr>
              <a:t>utilizate</a:t>
            </a:r>
            <a:r>
              <a:rPr lang="en-US" b="1" kern="0" dirty="0">
                <a:solidFill>
                  <a:srgbClr val="685040"/>
                </a:solidFill>
                <a:latin typeface="Trebuchet MS"/>
              </a:rPr>
              <a:t> </a:t>
            </a:r>
            <a:r>
              <a:rPr lang="en-US" b="1" kern="0" dirty="0" err="1">
                <a:solidFill>
                  <a:srgbClr val="685040"/>
                </a:solidFill>
                <a:latin typeface="Trebuchet MS"/>
              </a:rPr>
              <a:t>și</a:t>
            </a:r>
            <a:r>
              <a:rPr lang="en-US" b="1" kern="0" dirty="0">
                <a:solidFill>
                  <a:srgbClr val="685040"/>
                </a:solidFill>
                <a:latin typeface="Trebuchet MS"/>
              </a:rPr>
              <a:t> </a:t>
            </a:r>
            <a:r>
              <a:rPr lang="en-US" b="1" kern="0" dirty="0" err="1">
                <a:solidFill>
                  <a:srgbClr val="685040"/>
                </a:solidFill>
                <a:latin typeface="Trebuchet MS"/>
              </a:rPr>
              <a:t>riscurile</a:t>
            </a:r>
            <a:r>
              <a:rPr lang="en-US" b="1" kern="0" dirty="0">
                <a:solidFill>
                  <a:srgbClr val="685040"/>
                </a:solidFill>
                <a:latin typeface="Trebuchet MS"/>
              </a:rPr>
              <a:t> </a:t>
            </a:r>
            <a:r>
              <a:rPr lang="en-US" b="1" kern="0" dirty="0" err="1">
                <a:solidFill>
                  <a:srgbClr val="685040"/>
                </a:solidFill>
                <a:latin typeface="Trebuchet MS"/>
              </a:rPr>
              <a:t>asumate</a:t>
            </a:r>
            <a:r>
              <a:rPr lang="en-US" kern="0" dirty="0">
                <a:solidFill>
                  <a:srgbClr val="685040"/>
                </a:solidFill>
                <a:latin typeface="Trebuchet MS"/>
              </a:rPr>
              <a:t> de </a:t>
            </a:r>
            <a:r>
              <a:rPr lang="en-US" kern="0" dirty="0" err="1">
                <a:solidFill>
                  <a:srgbClr val="685040"/>
                </a:solidFill>
                <a:latin typeface="Trebuchet MS"/>
              </a:rPr>
              <a:t>acestea</a:t>
            </a:r>
            <a:r>
              <a:rPr lang="en-US" kern="0" dirty="0">
                <a:solidFill>
                  <a:srgbClr val="685040"/>
                </a:solidFill>
                <a:latin typeface="Trebuchet MS"/>
              </a:rPr>
              <a:t> "</a:t>
            </a:r>
          </a:p>
        </p:txBody>
      </p:sp>
    </p:spTree>
    <p:extLst>
      <p:ext uri="{BB962C8B-B14F-4D97-AF65-F5344CB8AC3E}">
        <p14:creationId xmlns:p14="http://schemas.microsoft.com/office/powerpoint/2010/main" val="16728880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98574" y="653541"/>
            <a:ext cx="3228340" cy="4267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/>
            <a:r>
              <a:rPr lang="en-US" sz="2800" spc="-5" dirty="0">
                <a:solidFill>
                  <a:srgbClr val="EC1A3A"/>
                </a:solidFill>
              </a:rPr>
              <a:t>OECD 2017/2018</a:t>
            </a:r>
            <a:endParaRPr sz="2800" dirty="0"/>
          </a:p>
        </p:txBody>
      </p:sp>
      <p:sp>
        <p:nvSpPr>
          <p:cNvPr id="3" name="object 3"/>
          <p:cNvSpPr txBox="1"/>
          <p:nvPr/>
        </p:nvSpPr>
        <p:spPr>
          <a:xfrm>
            <a:off x="701615" y="1080261"/>
            <a:ext cx="10995804" cy="46628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just"/>
            <a:r>
              <a:rPr lang="en-US" sz="2000" b="1" kern="0" spc="-5" dirty="0">
                <a:solidFill>
                  <a:srgbClr val="2DAEA3"/>
                </a:solidFill>
                <a:latin typeface="Trebuchet MS"/>
                <a:cs typeface="Trebuchet MS"/>
              </a:rPr>
              <a:t>REZULTATELE ANALIZEI TP vs VALOAREA ADAUGATA</a:t>
            </a:r>
            <a:endParaRPr sz="2000" kern="0" dirty="0">
              <a:solidFill>
                <a:sysClr val="windowText" lastClr="000000"/>
              </a:solidFill>
              <a:latin typeface="Trebuchet MS"/>
              <a:cs typeface="Trebuchet MS"/>
            </a:endParaRPr>
          </a:p>
          <a:p>
            <a:pPr marL="298450" indent="-285750" algn="just">
              <a:spcBef>
                <a:spcPts val="1735"/>
              </a:spcBef>
              <a:buFont typeface="Wingdings" panose="05000000000000000000" pitchFamily="2" charset="2"/>
              <a:buChar char="§"/>
            </a:pPr>
            <a:r>
              <a:rPr lang="en-US" dirty="0" err="1"/>
              <a:t>Identificarea</a:t>
            </a:r>
            <a:r>
              <a:rPr lang="en-US" dirty="0"/>
              <a:t> </a:t>
            </a:r>
            <a:r>
              <a:rPr lang="en-US" dirty="0" err="1"/>
              <a:t>operațiunilor</a:t>
            </a:r>
            <a:r>
              <a:rPr lang="en-US" dirty="0"/>
              <a:t> </a:t>
            </a:r>
            <a:r>
              <a:rPr lang="en-US" dirty="0" err="1"/>
              <a:t>reale</a:t>
            </a:r>
            <a:r>
              <a:rPr lang="en-US" dirty="0"/>
              <a:t> de </a:t>
            </a:r>
            <a:r>
              <a:rPr lang="en-US" dirty="0" err="1"/>
              <a:t>afaceri</a:t>
            </a:r>
            <a:r>
              <a:rPr lang="en-US" dirty="0"/>
              <a:t> </a:t>
            </a:r>
            <a:r>
              <a:rPr lang="en-US" dirty="0" err="1"/>
              <a:t>întreprinse</a:t>
            </a:r>
            <a:r>
              <a:rPr lang="en-US" dirty="0"/>
              <a:t> de </a:t>
            </a:r>
            <a:r>
              <a:rPr lang="en-US" dirty="0" err="1"/>
              <a:t>întreprinderile</a:t>
            </a:r>
            <a:r>
              <a:rPr lang="en-US" dirty="0"/>
              <a:t> </a:t>
            </a:r>
            <a:r>
              <a:rPr lang="en-US" dirty="0" err="1"/>
              <a:t>asociate</a:t>
            </a:r>
            <a:r>
              <a:rPr lang="en-US" dirty="0"/>
              <a:t>, </a:t>
            </a:r>
            <a:r>
              <a:rPr lang="en-US" dirty="0" err="1"/>
              <a:t>iar</a:t>
            </a:r>
            <a:r>
              <a:rPr lang="en-US" dirty="0"/>
              <a:t> </a:t>
            </a:r>
            <a:r>
              <a:rPr lang="en-US" dirty="0" err="1"/>
              <a:t>prețurile</a:t>
            </a:r>
            <a:r>
              <a:rPr lang="en-US" dirty="0"/>
              <a:t> de transfer nu se </a:t>
            </a:r>
            <a:r>
              <a:rPr lang="en-US" dirty="0" err="1"/>
              <a:t>bazează</a:t>
            </a:r>
            <a:r>
              <a:rPr lang="en-US" dirty="0"/>
              <a:t> </a:t>
            </a:r>
            <a:r>
              <a:rPr lang="en-US" dirty="0" err="1"/>
              <a:t>pe</a:t>
            </a:r>
            <a:r>
              <a:rPr lang="en-US" dirty="0"/>
              <a:t> </a:t>
            </a:r>
            <a:r>
              <a:rPr lang="en-US" dirty="0" err="1"/>
              <a:t>tranzactii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/</a:t>
            </a:r>
            <a:r>
              <a:rPr lang="en-US" dirty="0" err="1"/>
              <a:t>sau</a:t>
            </a:r>
            <a:r>
              <a:rPr lang="en-US" dirty="0"/>
              <a:t> </a:t>
            </a:r>
            <a:r>
              <a:rPr lang="en-US" dirty="0" err="1"/>
              <a:t>prevederi</a:t>
            </a:r>
            <a:r>
              <a:rPr lang="en-US" dirty="0"/>
              <a:t> </a:t>
            </a:r>
            <a:r>
              <a:rPr lang="en-US" dirty="0" err="1"/>
              <a:t>contractuale</a:t>
            </a:r>
            <a:r>
              <a:rPr lang="en-US" dirty="0"/>
              <a:t> care nu </a:t>
            </a:r>
            <a:r>
              <a:rPr lang="en-US" dirty="0" err="1"/>
              <a:t>reflectă</a:t>
            </a:r>
            <a:r>
              <a:rPr lang="en-US" dirty="0"/>
              <a:t> </a:t>
            </a:r>
            <a:r>
              <a:rPr lang="en-US" dirty="0" err="1"/>
              <a:t>realitatea</a:t>
            </a:r>
            <a:r>
              <a:rPr lang="en-US" dirty="0"/>
              <a:t> </a:t>
            </a:r>
            <a:r>
              <a:rPr lang="en-US" dirty="0" err="1"/>
              <a:t>economică</a:t>
            </a:r>
            <a:r>
              <a:rPr lang="en-US" dirty="0"/>
              <a:t> </a:t>
            </a:r>
          </a:p>
          <a:p>
            <a:pPr marL="298450" indent="-285750" algn="just">
              <a:spcBef>
                <a:spcPts val="1735"/>
              </a:spcBef>
              <a:buFont typeface="Wingdings" panose="05000000000000000000" pitchFamily="2" charset="2"/>
              <a:buChar char="§"/>
            </a:pPr>
            <a:r>
              <a:rPr lang="en-US" dirty="0" err="1"/>
              <a:t>Alocările</a:t>
            </a:r>
            <a:r>
              <a:rPr lang="en-US" dirty="0"/>
              <a:t> </a:t>
            </a:r>
            <a:r>
              <a:rPr lang="en-US" dirty="0" err="1"/>
              <a:t>contractuale</a:t>
            </a:r>
            <a:r>
              <a:rPr lang="en-US" dirty="0"/>
              <a:t> ale </a:t>
            </a:r>
            <a:r>
              <a:rPr lang="en-US" dirty="0" err="1"/>
              <a:t>riscurilor</a:t>
            </a:r>
            <a:r>
              <a:rPr lang="en-US" dirty="0"/>
              <a:t> </a:t>
            </a:r>
            <a:r>
              <a:rPr lang="en-US" dirty="0" err="1"/>
              <a:t>sunt</a:t>
            </a:r>
            <a:r>
              <a:rPr lang="en-US" dirty="0"/>
              <a:t> </a:t>
            </a:r>
            <a:r>
              <a:rPr lang="en-US" dirty="0" err="1"/>
              <a:t>luate</a:t>
            </a:r>
            <a:r>
              <a:rPr lang="en-US" dirty="0"/>
              <a:t> in </a:t>
            </a:r>
            <a:r>
              <a:rPr lang="en-US" dirty="0" err="1"/>
              <a:t>considerare</a:t>
            </a:r>
            <a:r>
              <a:rPr lang="en-US" dirty="0"/>
              <a:t> </a:t>
            </a:r>
            <a:r>
              <a:rPr lang="en-US" dirty="0" err="1"/>
              <a:t>numai</a:t>
            </a:r>
            <a:r>
              <a:rPr lang="en-US" dirty="0"/>
              <a:t> </a:t>
            </a:r>
            <a:r>
              <a:rPr lang="en-US" dirty="0" err="1"/>
              <a:t>atunci</a:t>
            </a:r>
            <a:r>
              <a:rPr lang="en-US" dirty="0"/>
              <a:t> </a:t>
            </a:r>
            <a:r>
              <a:rPr lang="en-US" dirty="0" err="1"/>
              <a:t>când</a:t>
            </a:r>
            <a:r>
              <a:rPr lang="en-US" dirty="0"/>
              <a:t> </a:t>
            </a:r>
            <a:r>
              <a:rPr lang="en-US" dirty="0" err="1"/>
              <a:t>sunt</a:t>
            </a:r>
            <a:r>
              <a:rPr lang="en-US" dirty="0"/>
              <a:t> </a:t>
            </a:r>
            <a:r>
              <a:rPr lang="en-US" dirty="0" err="1"/>
              <a:t>susținute</a:t>
            </a:r>
            <a:r>
              <a:rPr lang="en-US" dirty="0"/>
              <a:t> de </a:t>
            </a:r>
            <a:r>
              <a:rPr lang="en-US" dirty="0" err="1"/>
              <a:t>luarea</a:t>
            </a:r>
            <a:r>
              <a:rPr lang="en-US" dirty="0"/>
              <a:t> </a:t>
            </a:r>
            <a:r>
              <a:rPr lang="en-US" dirty="0" err="1"/>
              <a:t>deciziilor</a:t>
            </a:r>
            <a:r>
              <a:rPr lang="en-US" dirty="0"/>
              <a:t> </a:t>
            </a:r>
            <a:r>
              <a:rPr lang="en-US" dirty="0" err="1"/>
              <a:t>efective</a:t>
            </a:r>
            <a:endParaRPr lang="en-US" dirty="0"/>
          </a:p>
          <a:p>
            <a:pPr marL="298450" indent="-285750" algn="just">
              <a:spcBef>
                <a:spcPts val="1735"/>
              </a:spcBef>
              <a:buFont typeface="Wingdings" panose="05000000000000000000" pitchFamily="2" charset="2"/>
              <a:buChar char="§"/>
            </a:pPr>
            <a:r>
              <a:rPr lang="en-US" dirty="0" err="1"/>
              <a:t>Capitalul</a:t>
            </a:r>
            <a:r>
              <a:rPr lang="en-US" dirty="0"/>
              <a:t> </a:t>
            </a:r>
            <a:r>
              <a:rPr lang="en-US" dirty="0" err="1"/>
              <a:t>fără</a:t>
            </a:r>
            <a:r>
              <a:rPr lang="en-US" dirty="0"/>
              <a:t> </a:t>
            </a:r>
            <a:r>
              <a:rPr lang="en-US" dirty="0" err="1"/>
              <a:t>funcționalitate</a:t>
            </a:r>
            <a:r>
              <a:rPr lang="en-US" dirty="0"/>
              <a:t> nu </a:t>
            </a:r>
            <a:r>
              <a:rPr lang="en-US" dirty="0" err="1"/>
              <a:t>va</a:t>
            </a:r>
            <a:r>
              <a:rPr lang="en-US" dirty="0"/>
              <a:t> genera </a:t>
            </a:r>
            <a:r>
              <a:rPr lang="en-US" dirty="0" err="1"/>
              <a:t>decât</a:t>
            </a:r>
            <a:r>
              <a:rPr lang="en-US" dirty="0"/>
              <a:t> o </a:t>
            </a:r>
            <a:r>
              <a:rPr lang="en-US" dirty="0" err="1"/>
              <a:t>remuneratie</a:t>
            </a:r>
            <a:r>
              <a:rPr lang="en-US" dirty="0"/>
              <a:t> de </a:t>
            </a:r>
            <a:r>
              <a:rPr lang="en-US" dirty="0" err="1"/>
              <a:t>rutina</a:t>
            </a:r>
            <a:r>
              <a:rPr lang="en-US" dirty="0"/>
              <a:t> </a:t>
            </a:r>
            <a:r>
              <a:rPr lang="en-US" dirty="0" err="1"/>
              <a:t>fără</a:t>
            </a:r>
            <a:r>
              <a:rPr lang="en-US" dirty="0"/>
              <a:t> </a:t>
            </a:r>
            <a:r>
              <a:rPr lang="en-US" dirty="0" err="1"/>
              <a:t>riscuri</a:t>
            </a:r>
            <a:r>
              <a:rPr lang="en-US" dirty="0"/>
              <a:t>, </a:t>
            </a:r>
            <a:r>
              <a:rPr lang="en-US" dirty="0" err="1"/>
              <a:t>asigurându</a:t>
            </a:r>
            <a:r>
              <a:rPr lang="en-US" dirty="0"/>
              <a:t>-se </a:t>
            </a:r>
            <a:r>
              <a:rPr lang="en-US" dirty="0" err="1"/>
              <a:t>că</a:t>
            </a:r>
            <a:r>
              <a:rPr lang="en-US" dirty="0"/>
              <a:t> </a:t>
            </a:r>
            <a:r>
              <a:rPr lang="en-US" dirty="0" err="1"/>
              <a:t>nicio</a:t>
            </a:r>
            <a:r>
              <a:rPr lang="en-US" dirty="0"/>
              <a:t> </a:t>
            </a:r>
            <a:r>
              <a:rPr lang="en-US" dirty="0" err="1"/>
              <a:t>remuneratie</a:t>
            </a:r>
            <a:r>
              <a:rPr lang="en-US" dirty="0"/>
              <a:t> </a:t>
            </a:r>
            <a:r>
              <a:rPr lang="en-US" dirty="0" err="1"/>
              <a:t>reziduala</a:t>
            </a:r>
            <a:r>
              <a:rPr lang="en-US" dirty="0"/>
              <a:t> nu </a:t>
            </a:r>
            <a:r>
              <a:rPr lang="en-US" dirty="0" err="1"/>
              <a:t>va</a:t>
            </a:r>
            <a:r>
              <a:rPr lang="en-US" dirty="0"/>
              <a:t> fi </a:t>
            </a:r>
            <a:r>
              <a:rPr lang="en-US" dirty="0" err="1"/>
              <a:t>alocată</a:t>
            </a:r>
            <a:r>
              <a:rPr lang="en-US" dirty="0"/>
              <a:t> </a:t>
            </a:r>
            <a:r>
              <a:rPr lang="en-US" dirty="0" err="1"/>
              <a:t>casutelor</a:t>
            </a:r>
            <a:r>
              <a:rPr lang="en-US" dirty="0"/>
              <a:t> </a:t>
            </a:r>
            <a:r>
              <a:rPr lang="en-US" dirty="0" err="1"/>
              <a:t>postale</a:t>
            </a:r>
            <a:r>
              <a:rPr lang="en-US" dirty="0"/>
              <a:t> </a:t>
            </a:r>
            <a:r>
              <a:rPr lang="en-US" dirty="0" err="1"/>
              <a:t>fără</a:t>
            </a:r>
            <a:r>
              <a:rPr lang="en-US" dirty="0"/>
              <a:t> </a:t>
            </a:r>
            <a:r>
              <a:rPr lang="en-US" dirty="0" err="1"/>
              <a:t>substanță</a:t>
            </a:r>
            <a:r>
              <a:rPr lang="en-US" dirty="0"/>
              <a:t> </a:t>
            </a:r>
            <a:r>
              <a:rPr lang="en-US" dirty="0" err="1"/>
              <a:t>economica</a:t>
            </a:r>
            <a:endParaRPr lang="en-US" dirty="0"/>
          </a:p>
          <a:p>
            <a:pPr marL="298450" indent="-285750" algn="just">
              <a:spcBef>
                <a:spcPts val="1735"/>
              </a:spcBef>
              <a:buFont typeface="Wingdings" panose="05000000000000000000" pitchFamily="2" charset="2"/>
              <a:buChar char="§"/>
            </a:pPr>
            <a:r>
              <a:rPr lang="en-US" dirty="0" err="1"/>
              <a:t>Administrațiile</a:t>
            </a:r>
            <a:r>
              <a:rPr lang="en-US" dirty="0"/>
              <a:t> </a:t>
            </a:r>
            <a:r>
              <a:rPr lang="en-US" dirty="0" err="1"/>
              <a:t>fiscale</a:t>
            </a:r>
            <a:r>
              <a:rPr lang="en-US" dirty="0"/>
              <a:t> pot </a:t>
            </a:r>
            <a:r>
              <a:rPr lang="en-US" dirty="0" err="1"/>
              <a:t>să</a:t>
            </a:r>
            <a:r>
              <a:rPr lang="en-US" dirty="0"/>
              <a:t> nu </a:t>
            </a:r>
            <a:r>
              <a:rPr lang="en-US" dirty="0" err="1"/>
              <a:t>ia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considerare</a:t>
            </a:r>
            <a:r>
              <a:rPr lang="en-US" dirty="0"/>
              <a:t> </a:t>
            </a:r>
            <a:r>
              <a:rPr lang="en-US" dirty="0" err="1"/>
              <a:t>tranzacțiile</a:t>
            </a:r>
            <a:r>
              <a:rPr lang="en-US" dirty="0"/>
              <a:t> </a:t>
            </a:r>
            <a:r>
              <a:rPr lang="en-US" dirty="0" err="1"/>
              <a:t>atunci</a:t>
            </a:r>
            <a:r>
              <a:rPr lang="en-US" dirty="0"/>
              <a:t> </a:t>
            </a:r>
            <a:r>
              <a:rPr lang="en-US" dirty="0" err="1"/>
              <a:t>când</a:t>
            </a:r>
            <a:r>
              <a:rPr lang="en-US" dirty="0"/>
              <a:t> </a:t>
            </a:r>
            <a:r>
              <a:rPr lang="en-US" dirty="0" err="1"/>
              <a:t>circumstanțele</a:t>
            </a:r>
            <a:r>
              <a:rPr lang="en-US" dirty="0"/>
              <a:t> </a:t>
            </a:r>
            <a:r>
              <a:rPr lang="en-US" dirty="0" err="1"/>
              <a:t>tranzactiilor</a:t>
            </a:r>
            <a:r>
              <a:rPr lang="en-US" dirty="0"/>
              <a:t> </a:t>
            </a:r>
            <a:r>
              <a:rPr lang="en-US" dirty="0" err="1"/>
              <a:t>arata</a:t>
            </a:r>
            <a:r>
              <a:rPr lang="en-US" dirty="0"/>
              <a:t> </a:t>
            </a:r>
            <a:r>
              <a:rPr lang="en-US" dirty="0" err="1"/>
              <a:t>iraționalitate</a:t>
            </a:r>
            <a:r>
              <a:rPr lang="en-US" dirty="0"/>
              <a:t> </a:t>
            </a:r>
            <a:r>
              <a:rPr lang="en-US" dirty="0" err="1"/>
              <a:t>comercială</a:t>
            </a:r>
            <a:r>
              <a:rPr lang="en-US" dirty="0"/>
              <a:t> (</a:t>
            </a:r>
            <a:r>
              <a:rPr lang="en-US" dirty="0" err="1"/>
              <a:t>oportunitate</a:t>
            </a:r>
            <a:r>
              <a:rPr lang="en-US" dirty="0"/>
              <a:t>?!)</a:t>
            </a:r>
          </a:p>
          <a:p>
            <a:pPr marL="12700" algn="just">
              <a:spcBef>
                <a:spcPts val="1735"/>
              </a:spcBef>
            </a:pP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combinație</a:t>
            </a:r>
            <a:r>
              <a:rPr lang="en-US" dirty="0"/>
              <a:t>, </a:t>
            </a:r>
            <a:r>
              <a:rPr lang="en-US" dirty="0" err="1"/>
              <a:t>modificările</a:t>
            </a:r>
            <a:r>
              <a:rPr lang="en-US" dirty="0"/>
              <a:t> au o </a:t>
            </a:r>
            <a:r>
              <a:rPr lang="en-US" dirty="0" err="1"/>
              <a:t>contribuție</a:t>
            </a:r>
            <a:r>
              <a:rPr lang="en-US" dirty="0"/>
              <a:t> </a:t>
            </a:r>
            <a:r>
              <a:rPr lang="en-US" dirty="0" err="1"/>
              <a:t>esențială</a:t>
            </a:r>
            <a:r>
              <a:rPr lang="en-US" dirty="0"/>
              <a:t> la </a:t>
            </a:r>
            <a:r>
              <a:rPr lang="en-US" dirty="0" err="1"/>
              <a:t>alinierea</a:t>
            </a:r>
            <a:r>
              <a:rPr lang="en-US" dirty="0"/>
              <a:t> </a:t>
            </a:r>
            <a:r>
              <a:rPr lang="en-US" dirty="0" err="1"/>
              <a:t>rezultatelor</a:t>
            </a:r>
            <a:r>
              <a:rPr lang="en-US" dirty="0"/>
              <a:t> </a:t>
            </a:r>
            <a:r>
              <a:rPr lang="en-US" dirty="0" err="1"/>
              <a:t>stabilirii</a:t>
            </a:r>
            <a:r>
              <a:rPr lang="en-US" dirty="0"/>
              <a:t> </a:t>
            </a:r>
            <a:r>
              <a:rPr lang="en-US" dirty="0" err="1"/>
              <a:t>prețurilor</a:t>
            </a:r>
            <a:r>
              <a:rPr lang="en-US" dirty="0"/>
              <a:t> de transfer cu </a:t>
            </a:r>
            <a:r>
              <a:rPr lang="en-US" dirty="0" err="1"/>
              <a:t>activitățile</a:t>
            </a:r>
            <a:r>
              <a:rPr lang="en-US" dirty="0"/>
              <a:t> </a:t>
            </a:r>
            <a:r>
              <a:rPr lang="en-US" dirty="0" err="1"/>
              <a:t>efectuate</a:t>
            </a:r>
            <a:r>
              <a:rPr lang="en-US" dirty="0"/>
              <a:t> de </a:t>
            </a:r>
            <a:r>
              <a:rPr lang="en-US" dirty="0" err="1"/>
              <a:t>membrii</a:t>
            </a:r>
            <a:r>
              <a:rPr lang="en-US" dirty="0"/>
              <a:t> </a:t>
            </a:r>
            <a:r>
              <a:rPr lang="en-US" dirty="0" err="1"/>
              <a:t>unui</a:t>
            </a:r>
            <a:r>
              <a:rPr lang="en-US" dirty="0"/>
              <a:t> </a:t>
            </a:r>
            <a:r>
              <a:rPr lang="en-US" dirty="0" err="1"/>
              <a:t>grup</a:t>
            </a:r>
            <a:r>
              <a:rPr lang="en-US" dirty="0"/>
              <a:t>, care </a:t>
            </a:r>
            <a:r>
              <a:rPr lang="en-US" dirty="0" err="1"/>
              <a:t>aduc</a:t>
            </a:r>
            <a:r>
              <a:rPr lang="en-US" dirty="0"/>
              <a:t> </a:t>
            </a:r>
            <a:r>
              <a:rPr lang="en-US" dirty="0" err="1"/>
              <a:t>valoare</a:t>
            </a:r>
            <a:r>
              <a:rPr lang="en-US" dirty="0"/>
              <a:t> </a:t>
            </a:r>
            <a:r>
              <a:rPr lang="en-US" dirty="0" err="1"/>
              <a:t>adaugata</a:t>
            </a:r>
            <a:r>
              <a:rPr lang="en-US" dirty="0"/>
              <a:t>. </a:t>
            </a:r>
          </a:p>
          <a:p>
            <a:pPr marL="12700" algn="just">
              <a:spcBef>
                <a:spcPts val="1735"/>
              </a:spcBef>
            </a:pPr>
            <a:r>
              <a:rPr lang="en-US" b="1" kern="0" spc="-5" dirty="0">
                <a:solidFill>
                  <a:srgbClr val="2DAEA3"/>
                </a:solidFill>
                <a:latin typeface="Trebuchet MS"/>
              </a:rPr>
              <a:t>" </a:t>
            </a:r>
            <a:r>
              <a:rPr lang="en-US" b="1" kern="0" spc="-5" dirty="0" err="1">
                <a:solidFill>
                  <a:srgbClr val="2DAEA3"/>
                </a:solidFill>
                <a:latin typeface="Trebuchet MS"/>
              </a:rPr>
              <a:t>În</a:t>
            </a:r>
            <a:r>
              <a:rPr lang="en-US" b="1" kern="0" spc="-5" dirty="0">
                <a:solidFill>
                  <a:srgbClr val="2DAEA3"/>
                </a:solidFill>
                <a:latin typeface="Trebuchet MS"/>
              </a:rPr>
              <a:t> mod </a:t>
            </a:r>
            <a:r>
              <a:rPr lang="en-US" b="1" kern="0" spc="-5" dirty="0" err="1">
                <a:solidFill>
                  <a:srgbClr val="2DAEA3"/>
                </a:solidFill>
                <a:latin typeface="Trebuchet MS"/>
              </a:rPr>
              <a:t>coroborat</a:t>
            </a:r>
            <a:r>
              <a:rPr lang="en-US" b="1" kern="0" spc="-5" dirty="0">
                <a:solidFill>
                  <a:srgbClr val="2DAEA3"/>
                </a:solidFill>
                <a:latin typeface="Trebuchet MS"/>
              </a:rPr>
              <a:t>, </a:t>
            </a:r>
            <a:r>
              <a:rPr lang="en-US" b="1" kern="0" spc="-5" dirty="0" err="1">
                <a:solidFill>
                  <a:srgbClr val="2DAEA3"/>
                </a:solidFill>
                <a:latin typeface="Trebuchet MS"/>
              </a:rPr>
              <a:t>modificarile</a:t>
            </a:r>
            <a:r>
              <a:rPr lang="en-US" b="1" kern="0" spc="-5" dirty="0">
                <a:solidFill>
                  <a:srgbClr val="2DAEA3"/>
                </a:solidFill>
                <a:latin typeface="Trebuchet MS"/>
              </a:rPr>
              <a:t> pun </a:t>
            </a:r>
            <a:r>
              <a:rPr lang="en-US" b="1" kern="0" spc="-5" dirty="0" err="1">
                <a:solidFill>
                  <a:srgbClr val="2DAEA3"/>
                </a:solidFill>
                <a:latin typeface="Trebuchet MS"/>
              </a:rPr>
              <a:t>accentul</a:t>
            </a:r>
            <a:r>
              <a:rPr lang="en-US" b="1" kern="0" spc="-5" dirty="0">
                <a:solidFill>
                  <a:srgbClr val="2DAEA3"/>
                </a:solidFill>
                <a:latin typeface="Trebuchet MS"/>
              </a:rPr>
              <a:t> </a:t>
            </a:r>
            <a:r>
              <a:rPr lang="en-US" b="1" kern="0" spc="-5" dirty="0" err="1">
                <a:solidFill>
                  <a:srgbClr val="2DAEA3"/>
                </a:solidFill>
                <a:latin typeface="Trebuchet MS"/>
              </a:rPr>
              <a:t>pe</a:t>
            </a:r>
            <a:r>
              <a:rPr lang="en-US" b="1" kern="0" spc="-5" dirty="0">
                <a:solidFill>
                  <a:srgbClr val="2DAEA3"/>
                </a:solidFill>
                <a:latin typeface="Trebuchet MS"/>
              </a:rPr>
              <a:t> "</a:t>
            </a:r>
            <a:r>
              <a:rPr lang="en-US" b="1" kern="0" spc="-5" dirty="0" err="1">
                <a:solidFill>
                  <a:srgbClr val="2DAEA3"/>
                </a:solidFill>
                <a:latin typeface="Trebuchet MS"/>
              </a:rPr>
              <a:t>substanța</a:t>
            </a:r>
            <a:r>
              <a:rPr lang="en-US" b="1" kern="0" spc="-5" dirty="0">
                <a:solidFill>
                  <a:srgbClr val="2DAEA3"/>
                </a:solidFill>
                <a:latin typeface="Trebuchet MS"/>
              </a:rPr>
              <a:t>" </a:t>
            </a:r>
            <a:r>
              <a:rPr lang="en-US" b="1" kern="0" spc="-5" dirty="0" err="1">
                <a:solidFill>
                  <a:srgbClr val="2DAEA3"/>
                </a:solidFill>
                <a:latin typeface="Trebuchet MS"/>
              </a:rPr>
              <a:t>tranzactiilor</a:t>
            </a:r>
            <a:r>
              <a:rPr lang="en-US" b="1" kern="0" spc="-5" dirty="0">
                <a:solidFill>
                  <a:srgbClr val="2DAEA3"/>
                </a:solidFill>
                <a:latin typeface="Trebuchet MS"/>
              </a:rPr>
              <a:t>, nu </a:t>
            </a:r>
            <a:r>
              <a:rPr lang="en-US" b="1" kern="0" spc="-5" dirty="0" err="1">
                <a:solidFill>
                  <a:srgbClr val="2DAEA3"/>
                </a:solidFill>
                <a:latin typeface="Trebuchet MS"/>
              </a:rPr>
              <a:t>pe</a:t>
            </a:r>
            <a:r>
              <a:rPr lang="en-US" b="1" kern="0" spc="-5" dirty="0">
                <a:solidFill>
                  <a:srgbClr val="2DAEA3"/>
                </a:solidFill>
                <a:latin typeface="Trebuchet MS"/>
              </a:rPr>
              <a:t> “forma </a:t>
            </a:r>
            <a:r>
              <a:rPr lang="en-US" b="1" kern="0" spc="-5" dirty="0" err="1">
                <a:solidFill>
                  <a:srgbClr val="2DAEA3"/>
                </a:solidFill>
                <a:latin typeface="Trebuchet MS"/>
              </a:rPr>
              <a:t>contractuală</a:t>
            </a:r>
            <a:r>
              <a:rPr lang="en-US" b="1" kern="0" spc="-5" dirty="0">
                <a:solidFill>
                  <a:srgbClr val="2DAEA3"/>
                </a:solidFill>
                <a:latin typeface="Trebuchet MS"/>
              </a:rPr>
              <a:t>”</a:t>
            </a:r>
            <a:endParaRPr b="1" kern="0" spc="-5" dirty="0">
              <a:solidFill>
                <a:srgbClr val="2DAEA3"/>
              </a:solidFill>
              <a:latin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2063645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98574" y="653541"/>
            <a:ext cx="9502030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/>
            <a:r>
              <a:rPr lang="en-US" sz="2800" spc="-5" dirty="0">
                <a:solidFill>
                  <a:srgbClr val="EC1A3A"/>
                </a:solidFill>
              </a:rPr>
              <a:t>OECD 2017/2018 – IDENTIFICAREA TRANZACTIILOR</a:t>
            </a:r>
            <a:endParaRPr sz="2800" dirty="0"/>
          </a:p>
        </p:txBody>
      </p:sp>
      <p:sp>
        <p:nvSpPr>
          <p:cNvPr id="3" name="object 3"/>
          <p:cNvSpPr txBox="1"/>
          <p:nvPr/>
        </p:nvSpPr>
        <p:spPr>
          <a:xfrm>
            <a:off x="626854" y="1536206"/>
            <a:ext cx="11133826" cy="366254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r>
              <a:rPr lang="en-US" sz="2800" b="1" kern="0" dirty="0">
                <a:solidFill>
                  <a:srgbClr val="2DAEA3"/>
                </a:solidFill>
                <a:latin typeface="Trebuchet MS"/>
              </a:rPr>
              <a:t> </a:t>
            </a:r>
            <a:r>
              <a:rPr lang="en-US" sz="2000" b="1" kern="0" dirty="0">
                <a:solidFill>
                  <a:srgbClr val="2DAEA3"/>
                </a:solidFill>
                <a:latin typeface="Trebuchet MS"/>
              </a:rPr>
              <a:t>SUBSTANTA ECONOMICA vs TERMENII CONTRACTUALI</a:t>
            </a:r>
          </a:p>
          <a:p>
            <a:r>
              <a:rPr lang="en-US" sz="2000" b="1" kern="0" dirty="0">
                <a:solidFill>
                  <a:srgbClr val="2DAEA3"/>
                </a:solidFill>
                <a:latin typeface="Trebuchet MS"/>
              </a:rPr>
              <a:t> SUBSTANTA vs FORMA</a:t>
            </a:r>
          </a:p>
          <a:p>
            <a:r>
              <a:rPr lang="en-US" sz="2800" b="1" kern="0" dirty="0">
                <a:solidFill>
                  <a:srgbClr val="2DAEA3"/>
                </a:solidFill>
                <a:latin typeface="Trebuchet MS"/>
              </a:rPr>
              <a:t> 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o-RO" dirty="0"/>
              <a:t>În cazul în care există contracte, acestea reprezintă punctul de plecare pentru </a:t>
            </a:r>
            <a:r>
              <a:rPr lang="en-US" dirty="0" err="1"/>
              <a:t>identificarea</a:t>
            </a:r>
            <a:r>
              <a:rPr lang="ro-RO" dirty="0"/>
              <a:t> </a:t>
            </a:r>
            <a:r>
              <a:rPr lang="ro-RO" dirty="0" err="1"/>
              <a:t>tranzacți</a:t>
            </a:r>
            <a:r>
              <a:rPr lang="en-US" dirty="0" err="1"/>
              <a:t>ilor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o-RO" dirty="0"/>
              <a:t>Numai contractele scrise nu furnizează toate informațiile necesare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o-RO" b="1" dirty="0"/>
              <a:t>Dovezile rezultate din funcțiile efectuate, activele utilizate și riscurile asumate</a:t>
            </a:r>
            <a:r>
              <a:rPr lang="ro-RO" dirty="0"/>
              <a:t>, caracterul proprietății transferate sau serviciile furnizate, circumstanțele economice ale părților și strategiile lor de afaceri pot clarifica </a:t>
            </a:r>
            <a:r>
              <a:rPr lang="en-US" dirty="0" err="1"/>
              <a:t>prevederile</a:t>
            </a:r>
            <a:r>
              <a:rPr lang="ro-RO" dirty="0"/>
              <a:t> contractuale și pot furniza informații coerente.</a:t>
            </a:r>
            <a:endParaRPr lang="en-US" dirty="0"/>
          </a:p>
          <a:p>
            <a:r>
              <a:rPr lang="ro-RO" dirty="0"/>
              <a:t> </a:t>
            </a:r>
            <a:endParaRPr lang="en-US" dirty="0"/>
          </a:p>
          <a:p>
            <a:r>
              <a:rPr lang="ro-RO" b="1" kern="0" dirty="0">
                <a:solidFill>
                  <a:srgbClr val="2DAEA3"/>
                </a:solidFill>
                <a:latin typeface="Trebuchet MS"/>
              </a:rPr>
              <a:t>În cazul în care caracteristicile relevante din punct de vedere economic </a:t>
            </a:r>
            <a:r>
              <a:rPr lang="en-US" b="1" kern="0" dirty="0">
                <a:solidFill>
                  <a:srgbClr val="2DAEA3"/>
                </a:solidFill>
                <a:latin typeface="Trebuchet MS"/>
              </a:rPr>
              <a:t>nu </a:t>
            </a:r>
            <a:r>
              <a:rPr lang="en-US" b="1" kern="0" dirty="0" err="1">
                <a:solidFill>
                  <a:srgbClr val="2DAEA3"/>
                </a:solidFill>
                <a:latin typeface="Trebuchet MS"/>
              </a:rPr>
              <a:t>reflecta</a:t>
            </a:r>
            <a:r>
              <a:rPr lang="en-US" b="1" kern="0" dirty="0">
                <a:solidFill>
                  <a:srgbClr val="2DAEA3"/>
                </a:solidFill>
                <a:latin typeface="Trebuchet MS"/>
              </a:rPr>
              <a:t> </a:t>
            </a:r>
            <a:r>
              <a:rPr lang="en-US" b="1" kern="0" dirty="0" err="1">
                <a:solidFill>
                  <a:srgbClr val="2DAEA3"/>
                </a:solidFill>
                <a:latin typeface="Trebuchet MS"/>
              </a:rPr>
              <a:t>prevederile</a:t>
            </a:r>
            <a:r>
              <a:rPr lang="en-US" b="1" kern="0" dirty="0">
                <a:solidFill>
                  <a:srgbClr val="2DAEA3"/>
                </a:solidFill>
                <a:latin typeface="Trebuchet MS"/>
              </a:rPr>
              <a:t> </a:t>
            </a:r>
            <a:r>
              <a:rPr lang="ro-RO" b="1" kern="0" dirty="0">
                <a:solidFill>
                  <a:srgbClr val="2DAEA3"/>
                </a:solidFill>
                <a:latin typeface="Trebuchet MS"/>
              </a:rPr>
              <a:t>contractual</a:t>
            </a:r>
            <a:r>
              <a:rPr lang="en-US" b="1" kern="0" dirty="0">
                <a:solidFill>
                  <a:srgbClr val="2DAEA3"/>
                </a:solidFill>
                <a:latin typeface="Trebuchet MS"/>
              </a:rPr>
              <a:t>e</a:t>
            </a:r>
            <a:r>
              <a:rPr lang="ro-RO" b="1" kern="0" dirty="0">
                <a:solidFill>
                  <a:srgbClr val="2DAEA3"/>
                </a:solidFill>
                <a:latin typeface="Trebuchet MS"/>
              </a:rPr>
              <a:t>, tranzacția efectivă trebui</a:t>
            </a:r>
            <a:r>
              <a:rPr lang="en-US" b="1" kern="0" dirty="0">
                <a:solidFill>
                  <a:srgbClr val="2DAEA3"/>
                </a:solidFill>
                <a:latin typeface="Trebuchet MS"/>
              </a:rPr>
              <a:t>e </a:t>
            </a:r>
            <a:r>
              <a:rPr lang="en-US" b="1" kern="0" dirty="0" err="1">
                <a:solidFill>
                  <a:srgbClr val="2DAEA3"/>
                </a:solidFill>
                <a:latin typeface="Trebuchet MS"/>
              </a:rPr>
              <a:t>tratata</a:t>
            </a:r>
            <a:r>
              <a:rPr lang="ro-RO" b="1" kern="0" dirty="0">
                <a:solidFill>
                  <a:srgbClr val="2DAEA3"/>
                </a:solidFill>
                <a:latin typeface="Trebuchet MS"/>
              </a:rPr>
              <a:t> conform comportamentul</a:t>
            </a:r>
            <a:r>
              <a:rPr lang="en-US" b="1" kern="0" dirty="0" err="1">
                <a:solidFill>
                  <a:srgbClr val="2DAEA3"/>
                </a:solidFill>
                <a:latin typeface="Trebuchet MS"/>
              </a:rPr>
              <a:t>ui</a:t>
            </a:r>
            <a:r>
              <a:rPr lang="en-US" b="1" kern="0" dirty="0">
                <a:solidFill>
                  <a:srgbClr val="2DAEA3"/>
                </a:solidFill>
                <a:latin typeface="Trebuchet MS"/>
              </a:rPr>
              <a:t> din </a:t>
            </a:r>
            <a:r>
              <a:rPr lang="en-US" b="1" kern="0" dirty="0" err="1">
                <a:solidFill>
                  <a:srgbClr val="2DAEA3"/>
                </a:solidFill>
                <a:latin typeface="Trebuchet MS"/>
              </a:rPr>
              <a:t>realitate</a:t>
            </a:r>
            <a:r>
              <a:rPr lang="en-US" b="1" kern="0" dirty="0">
                <a:solidFill>
                  <a:srgbClr val="2DAEA3"/>
                </a:solidFill>
                <a:latin typeface="Trebuchet MS"/>
              </a:rPr>
              <a:t> al</a:t>
            </a:r>
            <a:r>
              <a:rPr lang="ro-RO" b="1" kern="0" dirty="0">
                <a:solidFill>
                  <a:srgbClr val="2DAEA3"/>
                </a:solidFill>
                <a:latin typeface="Trebuchet MS"/>
              </a:rPr>
              <a:t> </a:t>
            </a:r>
            <a:r>
              <a:rPr lang="ro-RO" b="1" kern="0" dirty="0" err="1">
                <a:solidFill>
                  <a:srgbClr val="2DAEA3"/>
                </a:solidFill>
                <a:latin typeface="Trebuchet MS"/>
              </a:rPr>
              <a:t>partilor</a:t>
            </a:r>
            <a:endParaRPr lang="en-US" b="1" kern="0" dirty="0">
              <a:solidFill>
                <a:srgbClr val="2DAEA3"/>
              </a:solidFill>
              <a:latin typeface="Trebuchet MS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48719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98574" y="653541"/>
            <a:ext cx="9456022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/>
            <a:r>
              <a:rPr lang="en-US" sz="2800" spc="-5" dirty="0">
                <a:solidFill>
                  <a:srgbClr val="EC1A3A"/>
                </a:solidFill>
              </a:rPr>
              <a:t>OECD 2017/2018 – ANALIZAREA RISCURILOR</a:t>
            </a:r>
            <a:endParaRPr sz="2800" dirty="0"/>
          </a:p>
        </p:txBody>
      </p:sp>
      <p:sp>
        <p:nvSpPr>
          <p:cNvPr id="3" name="object 3"/>
          <p:cNvSpPr txBox="1"/>
          <p:nvPr/>
        </p:nvSpPr>
        <p:spPr>
          <a:xfrm>
            <a:off x="799381" y="1168146"/>
            <a:ext cx="10949796" cy="333681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/>
            <a:r>
              <a:rPr lang="en-US" sz="2000" b="1" kern="0" spc="-5" dirty="0">
                <a:solidFill>
                  <a:srgbClr val="2DAEA3"/>
                </a:solidFill>
                <a:latin typeface="Trebuchet MS"/>
                <a:cs typeface="Trebuchet MS"/>
              </a:rPr>
              <a:t>ALOCAREA RISCURILOR</a:t>
            </a:r>
            <a:endParaRPr sz="2000" kern="0" dirty="0">
              <a:solidFill>
                <a:sysClr val="windowText" lastClr="000000"/>
              </a:solidFill>
              <a:latin typeface="Trebuchet MS"/>
              <a:cs typeface="Trebuchet MS"/>
            </a:endParaRPr>
          </a:p>
          <a:p>
            <a:pPr marL="12700">
              <a:spcBef>
                <a:spcPts val="1725"/>
              </a:spcBef>
            </a:pPr>
            <a:br>
              <a:rPr lang="en-US" dirty="0"/>
            </a:br>
            <a:r>
              <a:rPr lang="en-US" dirty="0" err="1"/>
              <a:t>Dacă</a:t>
            </a:r>
            <a:r>
              <a:rPr lang="en-US" dirty="0"/>
              <a:t> </a:t>
            </a:r>
            <a:r>
              <a:rPr lang="en-US" dirty="0" err="1"/>
              <a:t>întreprinderea</a:t>
            </a:r>
            <a:r>
              <a:rPr lang="en-US" dirty="0"/>
              <a:t> care </a:t>
            </a:r>
            <a:r>
              <a:rPr lang="en-US" dirty="0" err="1"/>
              <a:t>isi</a:t>
            </a:r>
            <a:r>
              <a:rPr lang="en-US" dirty="0"/>
              <a:t> </a:t>
            </a:r>
            <a:r>
              <a:rPr lang="en-US" dirty="0" err="1"/>
              <a:t>asumă</a:t>
            </a:r>
            <a:r>
              <a:rPr lang="en-US" dirty="0"/>
              <a:t> </a:t>
            </a:r>
            <a:r>
              <a:rPr lang="en-US" dirty="0" err="1"/>
              <a:t>riscul</a:t>
            </a:r>
            <a:r>
              <a:rPr lang="en-US" dirty="0"/>
              <a:t>:</a:t>
            </a:r>
          </a:p>
          <a:p>
            <a:pPr marL="298450" indent="-285750">
              <a:spcBef>
                <a:spcPts val="1725"/>
              </a:spcBef>
              <a:buFont typeface="Arial" panose="020B0604020202020204" pitchFamily="34" charset="0"/>
              <a:buChar char="•"/>
            </a:pPr>
            <a:r>
              <a:rPr lang="en-US" dirty="0"/>
              <a:t>Nu </a:t>
            </a:r>
            <a:r>
              <a:rPr lang="en-US" dirty="0" err="1"/>
              <a:t>exercita</a:t>
            </a:r>
            <a:r>
              <a:rPr lang="en-US" dirty="0"/>
              <a:t> </a:t>
            </a:r>
            <a:r>
              <a:rPr lang="en-US" dirty="0" err="1"/>
              <a:t>controlului</a:t>
            </a:r>
            <a:r>
              <a:rPr lang="en-US" dirty="0"/>
              <a:t> </a:t>
            </a:r>
            <a:r>
              <a:rPr lang="en-US" dirty="0" err="1"/>
              <a:t>asupra</a:t>
            </a:r>
            <a:r>
              <a:rPr lang="en-US" dirty="0"/>
              <a:t> </a:t>
            </a:r>
            <a:r>
              <a:rPr lang="en-US" dirty="0" err="1"/>
              <a:t>riscului</a:t>
            </a:r>
            <a:r>
              <a:rPr lang="en-US" dirty="0"/>
              <a:t>;</a:t>
            </a:r>
          </a:p>
          <a:p>
            <a:pPr marL="12700">
              <a:spcBef>
                <a:spcPts val="1725"/>
              </a:spcBef>
            </a:pPr>
            <a:r>
              <a:rPr lang="en-US" b="1" dirty="0"/>
              <a:t>Sau</a:t>
            </a:r>
          </a:p>
          <a:p>
            <a:pPr marL="298450" indent="-285750">
              <a:spcBef>
                <a:spcPts val="1725"/>
              </a:spcBef>
              <a:buFont typeface="Arial" panose="020B0604020202020204" pitchFamily="34" charset="0"/>
              <a:buChar char="•"/>
            </a:pPr>
            <a:r>
              <a:rPr lang="en-US" dirty="0"/>
              <a:t>Nu are </a:t>
            </a:r>
            <a:r>
              <a:rPr lang="en-US" dirty="0" err="1"/>
              <a:t>capacitatea</a:t>
            </a:r>
            <a:r>
              <a:rPr lang="en-US" dirty="0"/>
              <a:t> </a:t>
            </a:r>
            <a:r>
              <a:rPr lang="en-US" dirty="0" err="1"/>
              <a:t>financiară</a:t>
            </a:r>
            <a:r>
              <a:rPr lang="en-US" dirty="0"/>
              <a:t> de a-</a:t>
            </a:r>
            <a:r>
              <a:rPr lang="en-US" dirty="0" err="1"/>
              <a:t>și</a:t>
            </a:r>
            <a:r>
              <a:rPr lang="en-US" dirty="0"/>
              <a:t> </a:t>
            </a:r>
            <a:r>
              <a:rPr lang="en-US" dirty="0" err="1"/>
              <a:t>asuma</a:t>
            </a:r>
            <a:r>
              <a:rPr lang="en-US" dirty="0"/>
              <a:t> </a:t>
            </a:r>
            <a:r>
              <a:rPr lang="en-US" dirty="0" err="1"/>
              <a:t>riscul</a:t>
            </a:r>
            <a:r>
              <a:rPr lang="en-US" dirty="0"/>
              <a:t> </a:t>
            </a:r>
          </a:p>
          <a:p>
            <a:pPr marL="12700">
              <a:spcBef>
                <a:spcPts val="1725"/>
              </a:spcBef>
            </a:pPr>
            <a:r>
              <a:rPr lang="en-US" dirty="0"/>
              <a:t>In </a:t>
            </a:r>
            <a:r>
              <a:rPr lang="en-US" dirty="0" err="1"/>
              <a:t>acest</a:t>
            </a:r>
            <a:r>
              <a:rPr lang="en-US" dirty="0"/>
              <a:t> </a:t>
            </a:r>
            <a:r>
              <a:rPr lang="en-US" dirty="0" err="1"/>
              <a:t>caz</a:t>
            </a:r>
            <a:r>
              <a:rPr lang="en-US" dirty="0"/>
              <a:t>... </a:t>
            </a:r>
            <a:r>
              <a:rPr lang="en-US" dirty="0" err="1"/>
              <a:t>riscul</a:t>
            </a:r>
            <a:r>
              <a:rPr lang="en-US" dirty="0"/>
              <a:t> </a:t>
            </a:r>
            <a:r>
              <a:rPr lang="en-US" dirty="0" err="1"/>
              <a:t>ar</a:t>
            </a:r>
            <a:r>
              <a:rPr lang="en-US" dirty="0"/>
              <a:t> </a:t>
            </a:r>
            <a:r>
              <a:rPr lang="en-US" dirty="0" err="1"/>
              <a:t>trebui</a:t>
            </a:r>
            <a:r>
              <a:rPr lang="en-US" dirty="0"/>
              <a:t> </a:t>
            </a:r>
            <a:r>
              <a:rPr lang="en-US" dirty="0" err="1"/>
              <a:t>alocat</a:t>
            </a:r>
            <a:r>
              <a:rPr lang="en-US" dirty="0"/>
              <a:t> </a:t>
            </a:r>
            <a:r>
              <a:rPr lang="en-US" dirty="0" err="1"/>
              <a:t>întreprinderii</a:t>
            </a:r>
            <a:r>
              <a:rPr lang="en-US" dirty="0"/>
              <a:t> </a:t>
            </a:r>
            <a:r>
              <a:rPr lang="en-US" dirty="0" err="1"/>
              <a:t>asociate</a:t>
            </a:r>
            <a:r>
              <a:rPr lang="en-US" dirty="0"/>
              <a:t> care </a:t>
            </a:r>
            <a:r>
              <a:rPr lang="en-US" dirty="0" err="1"/>
              <a:t>exercită</a:t>
            </a:r>
            <a:r>
              <a:rPr lang="en-US" dirty="0"/>
              <a:t> </a:t>
            </a:r>
            <a:r>
              <a:rPr lang="en-US" dirty="0" err="1"/>
              <a:t>controlul</a:t>
            </a:r>
            <a:r>
              <a:rPr lang="en-US" dirty="0"/>
              <a:t> </a:t>
            </a:r>
            <a:r>
              <a:rPr lang="en-US" dirty="0" err="1"/>
              <a:t>și</a:t>
            </a:r>
            <a:r>
              <a:rPr lang="en-US" dirty="0"/>
              <a:t> are </a:t>
            </a:r>
            <a:r>
              <a:rPr lang="en-US" dirty="0" err="1"/>
              <a:t>capacitatea</a:t>
            </a:r>
            <a:r>
              <a:rPr lang="en-US" dirty="0"/>
              <a:t> </a:t>
            </a:r>
            <a:r>
              <a:rPr lang="en-US" dirty="0" err="1"/>
              <a:t>financiară</a:t>
            </a:r>
            <a:r>
              <a:rPr lang="en-US" dirty="0"/>
              <a:t> de a-</a:t>
            </a:r>
            <a:r>
              <a:rPr lang="en-US" dirty="0" err="1"/>
              <a:t>și</a:t>
            </a:r>
            <a:r>
              <a:rPr lang="en-US" dirty="0"/>
              <a:t> </a:t>
            </a:r>
            <a:r>
              <a:rPr lang="en-US" dirty="0" err="1"/>
              <a:t>asuma</a:t>
            </a:r>
            <a:r>
              <a:rPr lang="en-US" dirty="0"/>
              <a:t> </a:t>
            </a:r>
            <a:r>
              <a:rPr lang="en-US" dirty="0" err="1"/>
              <a:t>riscul</a:t>
            </a:r>
            <a:r>
              <a:rPr lang="en-US" dirty="0"/>
              <a:t>.</a:t>
            </a:r>
            <a:endParaRPr kern="0" dirty="0">
              <a:solidFill>
                <a:sysClr val="windowText" lastClr="000000"/>
              </a:solidFill>
              <a:latin typeface="Trebuchet MS"/>
              <a:cs typeface="Trebuchet MS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347318" y="4749904"/>
            <a:ext cx="5853921" cy="1380412"/>
          </a:xfrm>
          <a:custGeom>
            <a:avLst/>
            <a:gdLst/>
            <a:ahLst/>
            <a:cxnLst/>
            <a:rect l="l" t="t" r="r" b="b"/>
            <a:pathLst>
              <a:path w="4997450" h="1010920">
                <a:moveTo>
                  <a:pt x="4828794" y="0"/>
                </a:moveTo>
                <a:lnTo>
                  <a:pt x="168401" y="0"/>
                </a:lnTo>
                <a:lnTo>
                  <a:pt x="123648" y="6018"/>
                </a:lnTo>
                <a:lnTo>
                  <a:pt x="83424" y="23001"/>
                </a:lnTo>
                <a:lnTo>
                  <a:pt x="49339" y="49339"/>
                </a:lnTo>
                <a:lnTo>
                  <a:pt x="23001" y="83424"/>
                </a:lnTo>
                <a:lnTo>
                  <a:pt x="6018" y="123648"/>
                </a:lnTo>
                <a:lnTo>
                  <a:pt x="0" y="168401"/>
                </a:lnTo>
                <a:lnTo>
                  <a:pt x="0" y="842009"/>
                </a:lnTo>
                <a:lnTo>
                  <a:pt x="6018" y="886763"/>
                </a:lnTo>
                <a:lnTo>
                  <a:pt x="23001" y="926987"/>
                </a:lnTo>
                <a:lnTo>
                  <a:pt x="49339" y="961072"/>
                </a:lnTo>
                <a:lnTo>
                  <a:pt x="83424" y="987410"/>
                </a:lnTo>
                <a:lnTo>
                  <a:pt x="123648" y="1004393"/>
                </a:lnTo>
                <a:lnTo>
                  <a:pt x="168401" y="1010411"/>
                </a:lnTo>
                <a:lnTo>
                  <a:pt x="4828794" y="1010411"/>
                </a:lnTo>
                <a:lnTo>
                  <a:pt x="4873547" y="1004393"/>
                </a:lnTo>
                <a:lnTo>
                  <a:pt x="4913771" y="987410"/>
                </a:lnTo>
                <a:lnTo>
                  <a:pt x="4947856" y="961072"/>
                </a:lnTo>
                <a:lnTo>
                  <a:pt x="4974194" y="926987"/>
                </a:lnTo>
                <a:lnTo>
                  <a:pt x="4991177" y="886763"/>
                </a:lnTo>
                <a:lnTo>
                  <a:pt x="4997196" y="842009"/>
                </a:lnTo>
                <a:lnTo>
                  <a:pt x="4997196" y="168401"/>
                </a:lnTo>
                <a:lnTo>
                  <a:pt x="4991177" y="123648"/>
                </a:lnTo>
                <a:lnTo>
                  <a:pt x="4974194" y="83424"/>
                </a:lnTo>
                <a:lnTo>
                  <a:pt x="4947856" y="49339"/>
                </a:lnTo>
                <a:lnTo>
                  <a:pt x="4913771" y="23001"/>
                </a:lnTo>
                <a:lnTo>
                  <a:pt x="4873547" y="6018"/>
                </a:lnTo>
                <a:lnTo>
                  <a:pt x="4828794" y="0"/>
                </a:lnTo>
                <a:close/>
              </a:path>
            </a:pathLst>
          </a:custGeom>
          <a:solidFill>
            <a:srgbClr val="EC1A3A"/>
          </a:solidFill>
        </p:spPr>
        <p:txBody>
          <a:bodyPr wrap="square" lIns="0" tIns="0" rIns="0" bIns="0" rtlCol="0"/>
          <a:lstStyle/>
          <a:p>
            <a:endParaRPr kern="0">
              <a:solidFill>
                <a:sysClr val="windowText" lastClr="000000"/>
              </a:solidFill>
            </a:endParaRPr>
          </a:p>
        </p:txBody>
      </p:sp>
      <p:sp>
        <p:nvSpPr>
          <p:cNvPr id="5" name="object 5"/>
          <p:cNvSpPr/>
          <p:nvPr/>
        </p:nvSpPr>
        <p:spPr>
          <a:xfrm>
            <a:off x="3347319" y="4738588"/>
            <a:ext cx="5853920" cy="1391728"/>
          </a:xfrm>
          <a:custGeom>
            <a:avLst/>
            <a:gdLst/>
            <a:ahLst/>
            <a:cxnLst/>
            <a:rect l="l" t="t" r="r" b="b"/>
            <a:pathLst>
              <a:path w="4997450" h="1010920">
                <a:moveTo>
                  <a:pt x="0" y="168401"/>
                </a:moveTo>
                <a:lnTo>
                  <a:pt x="6018" y="123648"/>
                </a:lnTo>
                <a:lnTo>
                  <a:pt x="23001" y="83424"/>
                </a:lnTo>
                <a:lnTo>
                  <a:pt x="49339" y="49339"/>
                </a:lnTo>
                <a:lnTo>
                  <a:pt x="83424" y="23001"/>
                </a:lnTo>
                <a:lnTo>
                  <a:pt x="123648" y="6018"/>
                </a:lnTo>
                <a:lnTo>
                  <a:pt x="168401" y="0"/>
                </a:lnTo>
                <a:lnTo>
                  <a:pt x="4828794" y="0"/>
                </a:lnTo>
                <a:lnTo>
                  <a:pt x="4873547" y="6018"/>
                </a:lnTo>
                <a:lnTo>
                  <a:pt x="4913771" y="23001"/>
                </a:lnTo>
                <a:lnTo>
                  <a:pt x="4947856" y="49339"/>
                </a:lnTo>
                <a:lnTo>
                  <a:pt x="4974194" y="83424"/>
                </a:lnTo>
                <a:lnTo>
                  <a:pt x="4991177" y="123648"/>
                </a:lnTo>
                <a:lnTo>
                  <a:pt x="4997196" y="168401"/>
                </a:lnTo>
                <a:lnTo>
                  <a:pt x="4997196" y="842009"/>
                </a:lnTo>
                <a:lnTo>
                  <a:pt x="4991177" y="886763"/>
                </a:lnTo>
                <a:lnTo>
                  <a:pt x="4974194" y="926987"/>
                </a:lnTo>
                <a:lnTo>
                  <a:pt x="4947856" y="961072"/>
                </a:lnTo>
                <a:lnTo>
                  <a:pt x="4913771" y="987410"/>
                </a:lnTo>
                <a:lnTo>
                  <a:pt x="4873547" y="1004393"/>
                </a:lnTo>
                <a:lnTo>
                  <a:pt x="4828794" y="1010411"/>
                </a:lnTo>
                <a:lnTo>
                  <a:pt x="168401" y="1010411"/>
                </a:lnTo>
                <a:lnTo>
                  <a:pt x="123648" y="1004393"/>
                </a:lnTo>
                <a:lnTo>
                  <a:pt x="83424" y="987410"/>
                </a:lnTo>
                <a:lnTo>
                  <a:pt x="49339" y="961072"/>
                </a:lnTo>
                <a:lnTo>
                  <a:pt x="23001" y="926987"/>
                </a:lnTo>
                <a:lnTo>
                  <a:pt x="6018" y="886763"/>
                </a:lnTo>
                <a:lnTo>
                  <a:pt x="0" y="842009"/>
                </a:lnTo>
                <a:lnTo>
                  <a:pt x="0" y="168401"/>
                </a:lnTo>
                <a:close/>
              </a:path>
            </a:pathLst>
          </a:custGeom>
          <a:ln w="25146">
            <a:solidFill>
              <a:srgbClr val="9D8D85"/>
            </a:solidFill>
          </a:ln>
        </p:spPr>
        <p:txBody>
          <a:bodyPr wrap="square" lIns="0" tIns="0" rIns="0" bIns="0" rtlCol="0"/>
          <a:lstStyle/>
          <a:p>
            <a:endParaRPr kern="0">
              <a:solidFill>
                <a:sysClr val="windowText" lastClr="000000"/>
              </a:solidFill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816350" y="5022114"/>
            <a:ext cx="4507230" cy="9233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06170" marR="5080" indent="-1093470" algn="ctr"/>
            <a:r>
              <a:rPr lang="en-US" sz="2000" b="1" kern="0" spc="-5" dirty="0" err="1">
                <a:solidFill>
                  <a:schemeClr val="bg1"/>
                </a:solidFill>
                <a:latin typeface="Trebuchet MS"/>
              </a:rPr>
              <a:t>Tranzactia</a:t>
            </a:r>
            <a:r>
              <a:rPr lang="en-US" sz="2000" b="1" kern="0" spc="-5" dirty="0">
                <a:solidFill>
                  <a:schemeClr val="bg1"/>
                </a:solidFill>
                <a:latin typeface="Trebuchet MS"/>
              </a:rPr>
              <a:t> </a:t>
            </a:r>
            <a:r>
              <a:rPr lang="en-US" sz="2000" b="1" kern="0" spc="-5" dirty="0" err="1">
                <a:solidFill>
                  <a:schemeClr val="bg1"/>
                </a:solidFill>
                <a:latin typeface="Trebuchet MS"/>
              </a:rPr>
              <a:t>este</a:t>
            </a:r>
            <a:r>
              <a:rPr lang="en-US" sz="2000" b="1" kern="0" spc="-5" dirty="0">
                <a:solidFill>
                  <a:schemeClr val="bg1"/>
                </a:solidFill>
                <a:latin typeface="Trebuchet MS"/>
              </a:rPr>
              <a:t> </a:t>
            </a:r>
            <a:r>
              <a:rPr lang="en-US" sz="2000" b="1" kern="0" spc="-5" dirty="0" err="1">
                <a:solidFill>
                  <a:schemeClr val="bg1"/>
                </a:solidFill>
                <a:latin typeface="Trebuchet MS"/>
              </a:rPr>
              <a:t>evaluata</a:t>
            </a:r>
            <a:r>
              <a:rPr lang="en-US" sz="2000" b="1" kern="0" spc="-5" dirty="0">
                <a:solidFill>
                  <a:schemeClr val="bg1"/>
                </a:solidFill>
                <a:latin typeface="Trebuchet MS"/>
              </a:rPr>
              <a:t> conform </a:t>
            </a:r>
          </a:p>
          <a:p>
            <a:pPr marL="1106170" marR="5080" indent="-1093470" algn="ctr"/>
            <a:r>
              <a:rPr lang="en-US" sz="2000" b="1" kern="0" spc="-5" dirty="0" err="1">
                <a:solidFill>
                  <a:schemeClr val="bg1"/>
                </a:solidFill>
                <a:latin typeface="Trebuchet MS"/>
              </a:rPr>
              <a:t>alocarii</a:t>
            </a:r>
            <a:r>
              <a:rPr lang="en-US" sz="2000" b="1" kern="0" spc="-5" dirty="0">
                <a:solidFill>
                  <a:schemeClr val="bg1"/>
                </a:solidFill>
                <a:latin typeface="Trebuchet MS"/>
              </a:rPr>
              <a:t> </a:t>
            </a:r>
            <a:r>
              <a:rPr lang="en-US" sz="2000" b="1" kern="0" spc="-5" dirty="0" err="1">
                <a:solidFill>
                  <a:schemeClr val="bg1"/>
                </a:solidFill>
                <a:latin typeface="Trebuchet MS"/>
              </a:rPr>
              <a:t>riscului</a:t>
            </a:r>
            <a:r>
              <a:rPr lang="en-US" sz="2000" b="1" kern="0" spc="-5" dirty="0">
                <a:solidFill>
                  <a:schemeClr val="bg1"/>
                </a:solidFill>
                <a:latin typeface="Trebuchet MS"/>
              </a:rPr>
              <a:t> in </a:t>
            </a:r>
          </a:p>
          <a:p>
            <a:pPr marL="1106170" marR="5080" indent="-1093470" algn="ctr"/>
            <a:r>
              <a:rPr lang="en-US" sz="2000" b="1" kern="0" spc="-5" dirty="0" err="1">
                <a:solidFill>
                  <a:schemeClr val="bg1"/>
                </a:solidFill>
                <a:latin typeface="Trebuchet MS"/>
              </a:rPr>
              <a:t>conformitate</a:t>
            </a:r>
            <a:r>
              <a:rPr lang="en-US" sz="2000" b="1" kern="0" spc="-5" dirty="0">
                <a:solidFill>
                  <a:schemeClr val="bg1"/>
                </a:solidFill>
                <a:latin typeface="Trebuchet MS"/>
              </a:rPr>
              <a:t> cu </a:t>
            </a:r>
            <a:r>
              <a:rPr lang="en-US" sz="2000" b="1" kern="0" spc="-5" dirty="0" err="1">
                <a:solidFill>
                  <a:schemeClr val="bg1"/>
                </a:solidFill>
                <a:latin typeface="Trebuchet MS"/>
              </a:rPr>
              <a:t>substanta</a:t>
            </a:r>
            <a:r>
              <a:rPr lang="en-US" sz="2000" b="1" kern="0" spc="-5" dirty="0">
                <a:solidFill>
                  <a:schemeClr val="bg1"/>
                </a:solidFill>
                <a:latin typeface="Trebuchet MS"/>
              </a:rPr>
              <a:t> </a:t>
            </a:r>
            <a:r>
              <a:rPr lang="en-US" sz="2000" b="1" kern="0" spc="-5" dirty="0" err="1">
                <a:solidFill>
                  <a:schemeClr val="bg1"/>
                </a:solidFill>
                <a:latin typeface="Trebuchet MS"/>
              </a:rPr>
              <a:t>economica</a:t>
            </a:r>
            <a:endParaRPr sz="2000" b="1" kern="0" spc="-5" dirty="0">
              <a:solidFill>
                <a:schemeClr val="bg1"/>
              </a:solidFill>
              <a:latin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38922192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98575" y="653541"/>
            <a:ext cx="9887342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/>
            <a:r>
              <a:rPr lang="en-US" sz="2800" spc="-5" dirty="0">
                <a:solidFill>
                  <a:srgbClr val="EC1A3A"/>
                </a:solidFill>
              </a:rPr>
              <a:t>NERECUNOASTERE SAU REINCADRARE TRANZACTIE</a:t>
            </a:r>
            <a:endParaRPr sz="2800" dirty="0"/>
          </a:p>
        </p:txBody>
      </p:sp>
      <p:sp>
        <p:nvSpPr>
          <p:cNvPr id="3" name="object 3"/>
          <p:cNvSpPr txBox="1"/>
          <p:nvPr/>
        </p:nvSpPr>
        <p:spPr>
          <a:xfrm>
            <a:off x="672860" y="2234141"/>
            <a:ext cx="11099321" cy="221599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98450" marR="5080" indent="-285750">
              <a:buFont typeface="Arial"/>
              <a:buChar char="•"/>
              <a:tabLst>
                <a:tab pos="297815" algn="l"/>
                <a:tab pos="298450" algn="l"/>
              </a:tabLst>
            </a:pPr>
            <a:r>
              <a:rPr lang="en-US" kern="0" spc="-5" dirty="0">
                <a:solidFill>
                  <a:srgbClr val="685040"/>
                </a:solidFill>
                <a:latin typeface="Trebuchet MS"/>
                <a:cs typeface="Trebuchet MS"/>
              </a:rPr>
              <a:t>OECD </a:t>
            </a:r>
            <a:r>
              <a:rPr lang="en-US" kern="0" spc="-5" dirty="0" err="1">
                <a:solidFill>
                  <a:srgbClr val="685040"/>
                </a:solidFill>
                <a:latin typeface="Trebuchet MS"/>
                <a:cs typeface="Trebuchet MS"/>
              </a:rPr>
              <a:t>încurajează</a:t>
            </a:r>
            <a:r>
              <a:rPr lang="en-US" kern="0" spc="-5" dirty="0">
                <a:solidFill>
                  <a:srgbClr val="685040"/>
                </a:solidFill>
                <a:latin typeface="Trebuchet MS"/>
                <a:cs typeface="Trebuchet MS"/>
              </a:rPr>
              <a:t> </a:t>
            </a:r>
            <a:r>
              <a:rPr lang="en-US" kern="0" spc="-5" dirty="0" err="1">
                <a:solidFill>
                  <a:srgbClr val="685040"/>
                </a:solidFill>
                <a:latin typeface="Trebuchet MS"/>
                <a:cs typeface="Trebuchet MS"/>
              </a:rPr>
              <a:t>să</a:t>
            </a:r>
            <a:r>
              <a:rPr lang="en-US" kern="0" spc="-5" dirty="0">
                <a:solidFill>
                  <a:srgbClr val="685040"/>
                </a:solidFill>
                <a:latin typeface="Trebuchet MS"/>
                <a:cs typeface="Trebuchet MS"/>
              </a:rPr>
              <a:t> se </a:t>
            </a:r>
            <a:r>
              <a:rPr lang="en-US" kern="0" spc="-5" dirty="0" err="1">
                <a:solidFill>
                  <a:srgbClr val="685040"/>
                </a:solidFill>
                <a:latin typeface="Trebuchet MS"/>
                <a:cs typeface="Trebuchet MS"/>
              </a:rPr>
              <a:t>depună</a:t>
            </a:r>
            <a:r>
              <a:rPr lang="en-US" kern="0" spc="-5" dirty="0">
                <a:solidFill>
                  <a:srgbClr val="685040"/>
                </a:solidFill>
                <a:latin typeface="Trebuchet MS"/>
                <a:cs typeface="Trebuchet MS"/>
              </a:rPr>
              <a:t> </a:t>
            </a:r>
            <a:r>
              <a:rPr lang="en-US" kern="0" spc="-5" dirty="0" err="1">
                <a:solidFill>
                  <a:srgbClr val="685040"/>
                </a:solidFill>
                <a:latin typeface="Trebuchet MS"/>
                <a:cs typeface="Trebuchet MS"/>
              </a:rPr>
              <a:t>toate</a:t>
            </a:r>
            <a:r>
              <a:rPr lang="en-US" kern="0" spc="-5" dirty="0">
                <a:solidFill>
                  <a:srgbClr val="685040"/>
                </a:solidFill>
                <a:latin typeface="Trebuchet MS"/>
                <a:cs typeface="Trebuchet MS"/>
              </a:rPr>
              <a:t> </a:t>
            </a:r>
            <a:r>
              <a:rPr lang="en-US" kern="0" spc="-5" dirty="0" err="1">
                <a:solidFill>
                  <a:srgbClr val="685040"/>
                </a:solidFill>
                <a:latin typeface="Trebuchet MS"/>
                <a:cs typeface="Trebuchet MS"/>
              </a:rPr>
              <a:t>eforturile</a:t>
            </a:r>
            <a:r>
              <a:rPr lang="en-US" kern="0" spc="-5" dirty="0">
                <a:solidFill>
                  <a:srgbClr val="685040"/>
                </a:solidFill>
                <a:latin typeface="Trebuchet MS"/>
                <a:cs typeface="Trebuchet MS"/>
              </a:rPr>
              <a:t> </a:t>
            </a:r>
            <a:r>
              <a:rPr lang="en-US" kern="0" spc="-5" dirty="0" err="1">
                <a:solidFill>
                  <a:srgbClr val="685040"/>
                </a:solidFill>
                <a:latin typeface="Trebuchet MS"/>
                <a:cs typeface="Trebuchet MS"/>
              </a:rPr>
              <a:t>pentru</a:t>
            </a:r>
            <a:r>
              <a:rPr lang="en-US" kern="0" spc="-5" dirty="0">
                <a:solidFill>
                  <a:srgbClr val="685040"/>
                </a:solidFill>
                <a:latin typeface="Trebuchet MS"/>
                <a:cs typeface="Trebuchet MS"/>
              </a:rPr>
              <a:t> a </a:t>
            </a:r>
            <a:r>
              <a:rPr lang="en-US" kern="0" spc="-5" dirty="0" err="1">
                <a:solidFill>
                  <a:srgbClr val="685040"/>
                </a:solidFill>
                <a:latin typeface="Trebuchet MS"/>
                <a:cs typeface="Trebuchet MS"/>
              </a:rPr>
              <a:t>aplica</a:t>
            </a:r>
            <a:r>
              <a:rPr lang="en-US" kern="0" spc="-5" dirty="0">
                <a:solidFill>
                  <a:srgbClr val="685040"/>
                </a:solidFill>
                <a:latin typeface="Trebuchet MS"/>
                <a:cs typeface="Trebuchet MS"/>
              </a:rPr>
              <a:t> </a:t>
            </a:r>
            <a:r>
              <a:rPr lang="en-US" kern="0" spc="-5" dirty="0" err="1">
                <a:solidFill>
                  <a:srgbClr val="685040"/>
                </a:solidFill>
                <a:latin typeface="Trebuchet MS"/>
                <a:cs typeface="Trebuchet MS"/>
              </a:rPr>
              <a:t>pretul</a:t>
            </a:r>
            <a:r>
              <a:rPr lang="en-US" kern="0" spc="-5" dirty="0">
                <a:solidFill>
                  <a:srgbClr val="685040"/>
                </a:solidFill>
                <a:latin typeface="Trebuchet MS"/>
                <a:cs typeface="Trebuchet MS"/>
              </a:rPr>
              <a:t> de </a:t>
            </a:r>
            <a:r>
              <a:rPr lang="en-US" kern="0" spc="-5" dirty="0" err="1">
                <a:solidFill>
                  <a:srgbClr val="685040"/>
                </a:solidFill>
                <a:latin typeface="Trebuchet MS"/>
                <a:cs typeface="Trebuchet MS"/>
              </a:rPr>
              <a:t>piata</a:t>
            </a:r>
            <a:r>
              <a:rPr lang="en-US" kern="0" spc="-5" dirty="0">
                <a:solidFill>
                  <a:srgbClr val="685040"/>
                </a:solidFill>
                <a:latin typeface="Trebuchet MS"/>
                <a:cs typeface="Trebuchet MS"/>
              </a:rPr>
              <a:t> la </a:t>
            </a:r>
            <a:r>
              <a:rPr lang="en-US" kern="0" spc="-5" dirty="0" err="1">
                <a:solidFill>
                  <a:srgbClr val="685040"/>
                </a:solidFill>
                <a:latin typeface="Trebuchet MS"/>
                <a:cs typeface="Trebuchet MS"/>
              </a:rPr>
              <a:t>toate</a:t>
            </a:r>
            <a:r>
              <a:rPr lang="en-US" kern="0" spc="-5" dirty="0">
                <a:solidFill>
                  <a:srgbClr val="685040"/>
                </a:solidFill>
                <a:latin typeface="Trebuchet MS"/>
                <a:cs typeface="Trebuchet MS"/>
              </a:rPr>
              <a:t> </a:t>
            </a:r>
            <a:r>
              <a:rPr lang="en-US" kern="0" spc="-5" dirty="0" err="1">
                <a:solidFill>
                  <a:srgbClr val="685040"/>
                </a:solidFill>
                <a:latin typeface="Trebuchet MS"/>
                <a:cs typeface="Trebuchet MS"/>
              </a:rPr>
              <a:t>tranzactiile</a:t>
            </a:r>
            <a:r>
              <a:rPr lang="en-US" kern="0" spc="-5" dirty="0">
                <a:solidFill>
                  <a:srgbClr val="685040"/>
                </a:solidFill>
                <a:latin typeface="Trebuchet MS"/>
                <a:cs typeface="Trebuchet MS"/>
              </a:rPr>
              <a:t>, </a:t>
            </a:r>
            <a:r>
              <a:rPr lang="en-US" kern="0" spc="-5" dirty="0" err="1">
                <a:solidFill>
                  <a:srgbClr val="685040"/>
                </a:solidFill>
                <a:latin typeface="Trebuchet MS"/>
                <a:cs typeface="Trebuchet MS"/>
              </a:rPr>
              <a:t>inclusiv</a:t>
            </a:r>
            <a:r>
              <a:rPr lang="en-US" kern="0" spc="-5" dirty="0">
                <a:solidFill>
                  <a:srgbClr val="685040"/>
                </a:solidFill>
                <a:latin typeface="Trebuchet MS"/>
                <a:cs typeface="Trebuchet MS"/>
              </a:rPr>
              <a:t> la </a:t>
            </a:r>
            <a:r>
              <a:rPr lang="en-US" kern="0" spc="-5" dirty="0" err="1">
                <a:solidFill>
                  <a:srgbClr val="685040"/>
                </a:solidFill>
                <a:latin typeface="Trebuchet MS"/>
                <a:cs typeface="Trebuchet MS"/>
              </a:rPr>
              <a:t>tranzactiile</a:t>
            </a:r>
            <a:r>
              <a:rPr lang="en-US" kern="0" spc="-5" dirty="0">
                <a:solidFill>
                  <a:srgbClr val="685040"/>
                </a:solidFill>
                <a:latin typeface="Trebuchet MS"/>
                <a:cs typeface="Trebuchet MS"/>
              </a:rPr>
              <a:t> </a:t>
            </a:r>
            <a:r>
              <a:rPr lang="en-US" kern="0" spc="-5" dirty="0" err="1">
                <a:solidFill>
                  <a:srgbClr val="685040"/>
                </a:solidFill>
                <a:latin typeface="Trebuchet MS"/>
                <a:cs typeface="Trebuchet MS"/>
              </a:rPr>
              <a:t>noi</a:t>
            </a:r>
            <a:endParaRPr lang="en-US" kern="0" spc="-5" dirty="0">
              <a:solidFill>
                <a:srgbClr val="685040"/>
              </a:solidFill>
              <a:latin typeface="Trebuchet MS"/>
              <a:cs typeface="Trebuchet MS"/>
            </a:endParaRPr>
          </a:p>
          <a:p>
            <a:pPr marL="298450" marR="5080" indent="-285750">
              <a:buFont typeface="Arial"/>
              <a:buChar char="•"/>
              <a:tabLst>
                <a:tab pos="297815" algn="l"/>
                <a:tab pos="298450" algn="l"/>
              </a:tabLst>
            </a:pPr>
            <a:endParaRPr lang="en-US" kern="0" spc="-5" dirty="0">
              <a:solidFill>
                <a:srgbClr val="685040"/>
              </a:solidFill>
              <a:latin typeface="Trebuchet MS"/>
              <a:cs typeface="Trebuchet MS"/>
            </a:endParaRPr>
          </a:p>
          <a:p>
            <a:pPr marL="298450" marR="5080" indent="-285750">
              <a:buFont typeface="Arial"/>
              <a:buChar char="•"/>
              <a:tabLst>
                <a:tab pos="297815" algn="l"/>
                <a:tab pos="298450" algn="l"/>
              </a:tabLst>
            </a:pPr>
            <a:r>
              <a:rPr lang="en-US" kern="0" spc="-5" dirty="0" err="1">
                <a:solidFill>
                  <a:srgbClr val="685040"/>
                </a:solidFill>
                <a:latin typeface="Trebuchet MS"/>
                <a:cs typeface="Trebuchet MS"/>
              </a:rPr>
              <a:t>Tranzacțiile</a:t>
            </a:r>
            <a:r>
              <a:rPr lang="en-US" kern="0" spc="-5" dirty="0">
                <a:solidFill>
                  <a:srgbClr val="685040"/>
                </a:solidFill>
                <a:latin typeface="Trebuchet MS"/>
                <a:cs typeface="Trebuchet MS"/>
              </a:rPr>
              <a:t> nu pot fi </a:t>
            </a:r>
            <a:r>
              <a:rPr lang="en-US" kern="0" spc="-5" dirty="0" err="1">
                <a:solidFill>
                  <a:srgbClr val="685040"/>
                </a:solidFill>
                <a:latin typeface="Trebuchet MS"/>
                <a:cs typeface="Trebuchet MS"/>
              </a:rPr>
              <a:t>luate</a:t>
            </a:r>
            <a:r>
              <a:rPr lang="en-US" kern="0" spc="-5" dirty="0">
                <a:solidFill>
                  <a:srgbClr val="685040"/>
                </a:solidFill>
                <a:latin typeface="Trebuchet MS"/>
                <a:cs typeface="Trebuchet MS"/>
              </a:rPr>
              <a:t> </a:t>
            </a:r>
            <a:r>
              <a:rPr lang="en-US" kern="0" spc="-5" dirty="0" err="1">
                <a:solidFill>
                  <a:srgbClr val="685040"/>
                </a:solidFill>
                <a:latin typeface="Trebuchet MS"/>
                <a:cs typeface="Trebuchet MS"/>
              </a:rPr>
              <a:t>în</a:t>
            </a:r>
            <a:r>
              <a:rPr lang="en-US" kern="0" spc="-5" dirty="0">
                <a:solidFill>
                  <a:srgbClr val="685040"/>
                </a:solidFill>
                <a:latin typeface="Trebuchet MS"/>
                <a:cs typeface="Trebuchet MS"/>
              </a:rPr>
              <a:t> </a:t>
            </a:r>
            <a:r>
              <a:rPr lang="en-US" kern="0" spc="-5" dirty="0" err="1">
                <a:solidFill>
                  <a:srgbClr val="685040"/>
                </a:solidFill>
                <a:latin typeface="Trebuchet MS"/>
                <a:cs typeface="Trebuchet MS"/>
              </a:rPr>
              <a:t>considerare</a:t>
            </a:r>
            <a:r>
              <a:rPr lang="en-US" kern="0" spc="-5" dirty="0">
                <a:solidFill>
                  <a:srgbClr val="685040"/>
                </a:solidFill>
                <a:latin typeface="Trebuchet MS"/>
                <a:cs typeface="Trebuchet MS"/>
              </a:rPr>
              <a:t> </a:t>
            </a:r>
            <a:r>
              <a:rPr lang="en-US" kern="0" spc="-5" dirty="0" err="1">
                <a:solidFill>
                  <a:srgbClr val="685040"/>
                </a:solidFill>
                <a:latin typeface="Trebuchet MS"/>
                <a:cs typeface="Trebuchet MS"/>
              </a:rPr>
              <a:t>dacă</a:t>
            </a:r>
            <a:r>
              <a:rPr lang="en-US" kern="0" spc="-5" dirty="0">
                <a:solidFill>
                  <a:srgbClr val="685040"/>
                </a:solidFill>
                <a:latin typeface="Trebuchet MS"/>
                <a:cs typeface="Trebuchet MS"/>
              </a:rPr>
              <a:t> nu </a:t>
            </a:r>
            <a:r>
              <a:rPr lang="en-US" kern="0" spc="-5" dirty="0" err="1">
                <a:solidFill>
                  <a:srgbClr val="685040"/>
                </a:solidFill>
                <a:latin typeface="Trebuchet MS"/>
                <a:cs typeface="Trebuchet MS"/>
              </a:rPr>
              <a:t>sunt</a:t>
            </a:r>
            <a:r>
              <a:rPr lang="en-US" kern="0" spc="-5" dirty="0">
                <a:solidFill>
                  <a:srgbClr val="685040"/>
                </a:solidFill>
                <a:latin typeface="Trebuchet MS"/>
                <a:cs typeface="Trebuchet MS"/>
              </a:rPr>
              <a:t> </a:t>
            </a:r>
            <a:r>
              <a:rPr lang="en-US" kern="0" spc="-5" dirty="0" err="1">
                <a:solidFill>
                  <a:srgbClr val="685040"/>
                </a:solidFill>
                <a:latin typeface="Trebuchet MS"/>
                <a:cs typeface="Trebuchet MS"/>
              </a:rPr>
              <a:t>încheiate</a:t>
            </a:r>
            <a:r>
              <a:rPr lang="en-US" kern="0" spc="-5" dirty="0">
                <a:solidFill>
                  <a:srgbClr val="685040"/>
                </a:solidFill>
                <a:latin typeface="Trebuchet MS"/>
                <a:cs typeface="Trebuchet MS"/>
              </a:rPr>
              <a:t> </a:t>
            </a:r>
            <a:r>
              <a:rPr lang="en-US" kern="0" spc="-5" dirty="0" err="1">
                <a:solidFill>
                  <a:srgbClr val="685040"/>
                </a:solidFill>
                <a:latin typeface="Trebuchet MS"/>
                <a:cs typeface="Trebuchet MS"/>
              </a:rPr>
              <a:t>si</a:t>
            </a:r>
            <a:r>
              <a:rPr lang="en-US" kern="0" spc="-5" dirty="0">
                <a:solidFill>
                  <a:srgbClr val="685040"/>
                </a:solidFill>
                <a:latin typeface="Trebuchet MS"/>
                <a:cs typeface="Trebuchet MS"/>
              </a:rPr>
              <a:t> de </a:t>
            </a:r>
            <a:r>
              <a:rPr lang="en-US" kern="0" spc="-5" dirty="0" err="1">
                <a:solidFill>
                  <a:srgbClr val="685040"/>
                </a:solidFill>
                <a:latin typeface="Trebuchet MS"/>
                <a:cs typeface="Trebuchet MS"/>
              </a:rPr>
              <a:t>întreprinderi</a:t>
            </a:r>
            <a:r>
              <a:rPr lang="en-US" kern="0" spc="-5" dirty="0">
                <a:solidFill>
                  <a:srgbClr val="685040"/>
                </a:solidFill>
                <a:latin typeface="Trebuchet MS"/>
                <a:cs typeface="Trebuchet MS"/>
              </a:rPr>
              <a:t> </a:t>
            </a:r>
            <a:r>
              <a:rPr lang="en-US" kern="0" spc="-5" dirty="0" err="1">
                <a:solidFill>
                  <a:srgbClr val="685040"/>
                </a:solidFill>
                <a:latin typeface="Trebuchet MS"/>
                <a:cs typeface="Trebuchet MS"/>
              </a:rPr>
              <a:t>independente</a:t>
            </a:r>
            <a:r>
              <a:rPr lang="en-US" kern="0" spc="-5" dirty="0">
                <a:solidFill>
                  <a:srgbClr val="685040"/>
                </a:solidFill>
                <a:latin typeface="Trebuchet MS"/>
                <a:cs typeface="Trebuchet MS"/>
              </a:rPr>
              <a:t> care se </a:t>
            </a:r>
            <a:r>
              <a:rPr lang="en-US" kern="0" spc="-5" dirty="0" err="1">
                <a:solidFill>
                  <a:srgbClr val="685040"/>
                </a:solidFill>
                <a:latin typeface="Trebuchet MS"/>
                <a:cs typeface="Trebuchet MS"/>
              </a:rPr>
              <a:t>comportă</a:t>
            </a:r>
            <a:r>
              <a:rPr lang="en-US" kern="0" spc="-5" dirty="0">
                <a:solidFill>
                  <a:srgbClr val="685040"/>
                </a:solidFill>
                <a:latin typeface="Trebuchet MS"/>
                <a:cs typeface="Trebuchet MS"/>
              </a:rPr>
              <a:t> "</a:t>
            </a:r>
            <a:r>
              <a:rPr lang="en-US" kern="0" spc="-5" dirty="0" err="1">
                <a:solidFill>
                  <a:srgbClr val="685040"/>
                </a:solidFill>
                <a:latin typeface="Trebuchet MS"/>
                <a:cs typeface="Trebuchet MS"/>
              </a:rPr>
              <a:t>într</a:t>
            </a:r>
            <a:r>
              <a:rPr lang="en-US" kern="0" spc="-5" dirty="0">
                <a:solidFill>
                  <a:srgbClr val="685040"/>
                </a:solidFill>
                <a:latin typeface="Trebuchet MS"/>
                <a:cs typeface="Trebuchet MS"/>
              </a:rPr>
              <a:t>-un mod </a:t>
            </a:r>
            <a:r>
              <a:rPr lang="en-US" kern="0" spc="-5" dirty="0" err="1">
                <a:solidFill>
                  <a:srgbClr val="685040"/>
                </a:solidFill>
                <a:latin typeface="Trebuchet MS"/>
                <a:cs typeface="Trebuchet MS"/>
              </a:rPr>
              <a:t>comercial</a:t>
            </a:r>
            <a:r>
              <a:rPr lang="en-US" kern="0" spc="-5" dirty="0">
                <a:solidFill>
                  <a:srgbClr val="685040"/>
                </a:solidFill>
                <a:latin typeface="Trebuchet MS"/>
                <a:cs typeface="Trebuchet MS"/>
              </a:rPr>
              <a:t> </a:t>
            </a:r>
            <a:r>
              <a:rPr lang="en-US" kern="0" spc="-5" dirty="0" err="1">
                <a:solidFill>
                  <a:srgbClr val="685040"/>
                </a:solidFill>
                <a:latin typeface="Trebuchet MS"/>
                <a:cs typeface="Trebuchet MS"/>
              </a:rPr>
              <a:t>rațional</a:t>
            </a:r>
            <a:r>
              <a:rPr lang="en-US" kern="0" spc="-5" dirty="0">
                <a:solidFill>
                  <a:srgbClr val="685040"/>
                </a:solidFill>
                <a:latin typeface="Trebuchet MS"/>
                <a:cs typeface="Trebuchet MS"/>
              </a:rPr>
              <a:t>" </a:t>
            </a:r>
            <a:r>
              <a:rPr lang="en-US" kern="0" spc="-5" dirty="0" err="1">
                <a:solidFill>
                  <a:srgbClr val="685040"/>
                </a:solidFill>
                <a:latin typeface="Trebuchet MS"/>
                <a:cs typeface="Trebuchet MS"/>
              </a:rPr>
              <a:t>în</a:t>
            </a:r>
            <a:r>
              <a:rPr lang="en-US" kern="0" spc="-5" dirty="0">
                <a:solidFill>
                  <a:srgbClr val="685040"/>
                </a:solidFill>
                <a:latin typeface="Trebuchet MS"/>
                <a:cs typeface="Trebuchet MS"/>
              </a:rPr>
              <a:t> </a:t>
            </a:r>
            <a:r>
              <a:rPr lang="en-US" kern="0" spc="-5" dirty="0" err="1">
                <a:solidFill>
                  <a:srgbClr val="685040"/>
                </a:solidFill>
                <a:latin typeface="Trebuchet MS"/>
                <a:cs typeface="Trebuchet MS"/>
              </a:rPr>
              <a:t>circumstanțe</a:t>
            </a:r>
            <a:r>
              <a:rPr lang="en-US" kern="0" spc="-5" dirty="0">
                <a:solidFill>
                  <a:srgbClr val="685040"/>
                </a:solidFill>
                <a:latin typeface="Trebuchet MS"/>
                <a:cs typeface="Trebuchet MS"/>
              </a:rPr>
              <a:t> </a:t>
            </a:r>
            <a:r>
              <a:rPr lang="en-US" kern="0" spc="-5" dirty="0" err="1">
                <a:solidFill>
                  <a:srgbClr val="685040"/>
                </a:solidFill>
                <a:latin typeface="Trebuchet MS"/>
                <a:cs typeface="Trebuchet MS"/>
              </a:rPr>
              <a:t>comparabile</a:t>
            </a:r>
            <a:endParaRPr lang="en-US" kern="0" spc="-5" dirty="0">
              <a:solidFill>
                <a:srgbClr val="685040"/>
              </a:solidFill>
              <a:latin typeface="Trebuchet MS"/>
              <a:cs typeface="Trebuchet MS"/>
            </a:endParaRPr>
          </a:p>
          <a:p>
            <a:pPr marL="298450" marR="5080" indent="-285750">
              <a:buFont typeface="Arial"/>
              <a:buChar char="•"/>
              <a:tabLst>
                <a:tab pos="297815" algn="l"/>
                <a:tab pos="298450" algn="l"/>
              </a:tabLst>
            </a:pPr>
            <a:endParaRPr lang="en-US" kern="0" spc="-5" dirty="0">
              <a:solidFill>
                <a:srgbClr val="685040"/>
              </a:solidFill>
              <a:latin typeface="Trebuchet MS"/>
              <a:cs typeface="Trebuchet MS"/>
            </a:endParaRPr>
          </a:p>
          <a:p>
            <a:pPr marL="298450" marR="5080" indent="-285750">
              <a:buFont typeface="Arial"/>
              <a:buChar char="•"/>
              <a:tabLst>
                <a:tab pos="297815" algn="l"/>
                <a:tab pos="298450" algn="l"/>
              </a:tabLst>
            </a:pPr>
            <a:r>
              <a:rPr lang="en-US" kern="0" spc="-5" dirty="0" err="1">
                <a:solidFill>
                  <a:srgbClr val="685040"/>
                </a:solidFill>
                <a:latin typeface="Trebuchet MS"/>
                <a:cs typeface="Trebuchet MS"/>
              </a:rPr>
              <a:t>Simplul</a:t>
            </a:r>
            <a:r>
              <a:rPr lang="en-US" kern="0" spc="-5" dirty="0">
                <a:solidFill>
                  <a:srgbClr val="685040"/>
                </a:solidFill>
                <a:latin typeface="Trebuchet MS"/>
                <a:cs typeface="Trebuchet MS"/>
              </a:rPr>
              <a:t> </a:t>
            </a:r>
            <a:r>
              <a:rPr lang="en-US" kern="0" spc="-5" dirty="0" err="1">
                <a:solidFill>
                  <a:srgbClr val="685040"/>
                </a:solidFill>
                <a:latin typeface="Trebuchet MS"/>
                <a:cs typeface="Trebuchet MS"/>
              </a:rPr>
              <a:t>fapt</a:t>
            </a:r>
            <a:r>
              <a:rPr lang="en-US" kern="0" spc="-5" dirty="0">
                <a:solidFill>
                  <a:srgbClr val="685040"/>
                </a:solidFill>
                <a:latin typeface="Trebuchet MS"/>
                <a:cs typeface="Trebuchet MS"/>
              </a:rPr>
              <a:t> </a:t>
            </a:r>
            <a:r>
              <a:rPr lang="en-US" kern="0" spc="-5" dirty="0" err="1">
                <a:solidFill>
                  <a:srgbClr val="685040"/>
                </a:solidFill>
                <a:latin typeface="Trebuchet MS"/>
                <a:cs typeface="Trebuchet MS"/>
              </a:rPr>
              <a:t>că</a:t>
            </a:r>
            <a:r>
              <a:rPr lang="en-US" kern="0" spc="-5" dirty="0">
                <a:solidFill>
                  <a:srgbClr val="685040"/>
                </a:solidFill>
                <a:latin typeface="Trebuchet MS"/>
                <a:cs typeface="Trebuchet MS"/>
              </a:rPr>
              <a:t> o </a:t>
            </a:r>
            <a:r>
              <a:rPr lang="en-US" kern="0" spc="-5" dirty="0" err="1">
                <a:solidFill>
                  <a:srgbClr val="685040"/>
                </a:solidFill>
                <a:latin typeface="Trebuchet MS"/>
                <a:cs typeface="Trebuchet MS"/>
              </a:rPr>
              <a:t>tranzacție</a:t>
            </a:r>
            <a:r>
              <a:rPr lang="en-US" kern="0" spc="-5" dirty="0">
                <a:solidFill>
                  <a:srgbClr val="685040"/>
                </a:solidFill>
                <a:latin typeface="Trebuchet MS"/>
                <a:cs typeface="Trebuchet MS"/>
              </a:rPr>
              <a:t> nu </a:t>
            </a:r>
            <a:r>
              <a:rPr lang="en-US" kern="0" spc="-5" dirty="0" err="1">
                <a:solidFill>
                  <a:srgbClr val="685040"/>
                </a:solidFill>
                <a:latin typeface="Trebuchet MS"/>
                <a:cs typeface="Trebuchet MS"/>
              </a:rPr>
              <a:t>poate</a:t>
            </a:r>
            <a:r>
              <a:rPr lang="en-US" kern="0" spc="-5" dirty="0">
                <a:solidFill>
                  <a:srgbClr val="685040"/>
                </a:solidFill>
                <a:latin typeface="Trebuchet MS"/>
                <a:cs typeface="Trebuchet MS"/>
              </a:rPr>
              <a:t> fi </a:t>
            </a:r>
            <a:r>
              <a:rPr lang="en-US" kern="0" spc="-5" dirty="0" err="1">
                <a:solidFill>
                  <a:srgbClr val="685040"/>
                </a:solidFill>
                <a:latin typeface="Trebuchet MS"/>
                <a:cs typeface="Trebuchet MS"/>
              </a:rPr>
              <a:t>văzută</a:t>
            </a:r>
            <a:r>
              <a:rPr lang="en-US" kern="0" spc="-5" dirty="0">
                <a:solidFill>
                  <a:srgbClr val="685040"/>
                </a:solidFill>
                <a:latin typeface="Trebuchet MS"/>
                <a:cs typeface="Trebuchet MS"/>
              </a:rPr>
              <a:t> </a:t>
            </a:r>
            <a:r>
              <a:rPr lang="en-US" kern="0" spc="-5" dirty="0" err="1">
                <a:solidFill>
                  <a:srgbClr val="685040"/>
                </a:solidFill>
                <a:latin typeface="Trebuchet MS"/>
                <a:cs typeface="Trebuchet MS"/>
              </a:rPr>
              <a:t>între</a:t>
            </a:r>
            <a:r>
              <a:rPr lang="en-US" kern="0" spc="-5" dirty="0">
                <a:solidFill>
                  <a:srgbClr val="685040"/>
                </a:solidFill>
                <a:latin typeface="Trebuchet MS"/>
                <a:cs typeface="Trebuchet MS"/>
              </a:rPr>
              <a:t> </a:t>
            </a:r>
            <a:r>
              <a:rPr lang="en-US" kern="0" spc="-5" dirty="0" err="1">
                <a:solidFill>
                  <a:srgbClr val="685040"/>
                </a:solidFill>
                <a:latin typeface="Trebuchet MS"/>
                <a:cs typeface="Trebuchet MS"/>
              </a:rPr>
              <a:t>întreprinderi</a:t>
            </a:r>
            <a:r>
              <a:rPr lang="en-US" kern="0" spc="-5" dirty="0">
                <a:solidFill>
                  <a:srgbClr val="685040"/>
                </a:solidFill>
                <a:latin typeface="Trebuchet MS"/>
                <a:cs typeface="Trebuchet MS"/>
              </a:rPr>
              <a:t> </a:t>
            </a:r>
            <a:r>
              <a:rPr lang="en-US" kern="0" spc="-5" dirty="0" err="1">
                <a:solidFill>
                  <a:srgbClr val="685040"/>
                </a:solidFill>
                <a:latin typeface="Trebuchet MS"/>
                <a:cs typeface="Trebuchet MS"/>
              </a:rPr>
              <a:t>independente</a:t>
            </a:r>
            <a:r>
              <a:rPr lang="en-US" kern="0" spc="-5" dirty="0">
                <a:solidFill>
                  <a:srgbClr val="685040"/>
                </a:solidFill>
                <a:latin typeface="Trebuchet MS"/>
                <a:cs typeface="Trebuchet MS"/>
              </a:rPr>
              <a:t> nu </a:t>
            </a:r>
            <a:r>
              <a:rPr lang="en-US" kern="0" spc="-5" dirty="0" err="1">
                <a:solidFill>
                  <a:srgbClr val="685040"/>
                </a:solidFill>
                <a:latin typeface="Trebuchet MS"/>
                <a:cs typeface="Trebuchet MS"/>
              </a:rPr>
              <a:t>înseamnă</a:t>
            </a:r>
            <a:r>
              <a:rPr lang="en-US" kern="0" spc="-5" dirty="0">
                <a:solidFill>
                  <a:srgbClr val="685040"/>
                </a:solidFill>
                <a:latin typeface="Trebuchet MS"/>
                <a:cs typeface="Trebuchet MS"/>
              </a:rPr>
              <a:t> </a:t>
            </a:r>
            <a:r>
              <a:rPr lang="en-US" kern="0" spc="-5" dirty="0" err="1">
                <a:solidFill>
                  <a:srgbClr val="685040"/>
                </a:solidFill>
                <a:latin typeface="Trebuchet MS"/>
                <a:cs typeface="Trebuchet MS"/>
              </a:rPr>
              <a:t>că</a:t>
            </a:r>
            <a:r>
              <a:rPr lang="en-US" kern="0" spc="-5" dirty="0">
                <a:solidFill>
                  <a:srgbClr val="685040"/>
                </a:solidFill>
                <a:latin typeface="Trebuchet MS"/>
                <a:cs typeface="Trebuchet MS"/>
              </a:rPr>
              <a:t> nu </a:t>
            </a:r>
            <a:r>
              <a:rPr lang="en-US" kern="0" spc="-5" dirty="0" err="1">
                <a:solidFill>
                  <a:srgbClr val="685040"/>
                </a:solidFill>
                <a:latin typeface="Trebuchet MS"/>
                <a:cs typeface="Trebuchet MS"/>
              </a:rPr>
              <a:t>ar</a:t>
            </a:r>
            <a:r>
              <a:rPr lang="en-US" kern="0" spc="-5" dirty="0">
                <a:solidFill>
                  <a:srgbClr val="685040"/>
                </a:solidFill>
                <a:latin typeface="Trebuchet MS"/>
                <a:cs typeface="Trebuchet MS"/>
              </a:rPr>
              <a:t> </a:t>
            </a:r>
            <a:r>
              <a:rPr lang="en-US" kern="0" spc="-5" dirty="0" err="1">
                <a:solidFill>
                  <a:srgbClr val="685040"/>
                </a:solidFill>
                <a:latin typeface="Trebuchet MS"/>
                <a:cs typeface="Trebuchet MS"/>
              </a:rPr>
              <a:t>trebui</a:t>
            </a:r>
            <a:r>
              <a:rPr lang="en-US" kern="0" spc="-5" dirty="0">
                <a:solidFill>
                  <a:srgbClr val="685040"/>
                </a:solidFill>
                <a:latin typeface="Trebuchet MS"/>
                <a:cs typeface="Trebuchet MS"/>
              </a:rPr>
              <a:t> </a:t>
            </a:r>
            <a:r>
              <a:rPr lang="en-US" kern="0" spc="-5" dirty="0" err="1">
                <a:solidFill>
                  <a:srgbClr val="685040"/>
                </a:solidFill>
                <a:latin typeface="Trebuchet MS"/>
                <a:cs typeface="Trebuchet MS"/>
              </a:rPr>
              <a:t>recunoscută</a:t>
            </a:r>
            <a:endParaRPr kern="0" dirty="0">
              <a:solidFill>
                <a:sysClr val="windowText" lastClr="000000"/>
              </a:solidFill>
              <a:latin typeface="Trebuchet MS"/>
              <a:cs typeface="Trebuchet M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798575" y="1168146"/>
            <a:ext cx="6881495" cy="3077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/>
            <a:r>
              <a:rPr lang="en-US" sz="2000" b="1" kern="0" dirty="0">
                <a:solidFill>
                  <a:srgbClr val="2DAEA3"/>
                </a:solidFill>
                <a:latin typeface="Trebuchet MS"/>
                <a:cs typeface="Trebuchet MS"/>
              </a:rPr>
              <a:t>NERECUNOASTEREA TRANZACTIEI</a:t>
            </a:r>
            <a:endParaRPr sz="2000" kern="0" dirty="0">
              <a:solidFill>
                <a:sysClr val="windowText" lastClr="000000"/>
              </a:solidFill>
              <a:latin typeface="Trebuchet MS"/>
              <a:cs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15584988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97002D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Temă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787</TotalTime>
  <Words>1684</Words>
  <Application>Microsoft Office PowerPoint</Application>
  <PresentationFormat>Ecran lat</PresentationFormat>
  <Paragraphs>305</Paragraphs>
  <Slides>27</Slides>
  <Notes>3</Notes>
  <HiddenSlides>0</HiddenSlides>
  <MMClips>0</MMClips>
  <ScaleCrop>false</ScaleCrop>
  <HeadingPairs>
    <vt:vector size="6" baseType="variant">
      <vt:variant>
        <vt:lpstr>Fonturi utilizate</vt:lpstr>
      </vt:variant>
      <vt:variant>
        <vt:i4>6</vt:i4>
      </vt:variant>
      <vt:variant>
        <vt:lpstr>Temă</vt:lpstr>
      </vt:variant>
      <vt:variant>
        <vt:i4>4</vt:i4>
      </vt:variant>
      <vt:variant>
        <vt:lpstr>Titluri diapozitive</vt:lpstr>
      </vt:variant>
      <vt:variant>
        <vt:i4>27</vt:i4>
      </vt:variant>
    </vt:vector>
  </HeadingPairs>
  <TitlesOfParts>
    <vt:vector size="37" baseType="lpstr">
      <vt:lpstr>Arial</vt:lpstr>
      <vt:lpstr>Arial</vt:lpstr>
      <vt:lpstr>Calibri</vt:lpstr>
      <vt:lpstr>Times New Roman</vt:lpstr>
      <vt:lpstr>Trebuchet MS</vt:lpstr>
      <vt:lpstr>Wingdings</vt:lpstr>
      <vt:lpstr>Office Theme</vt:lpstr>
      <vt:lpstr>1_Office Theme</vt:lpstr>
      <vt:lpstr>2_Office Theme</vt:lpstr>
      <vt:lpstr>3_Office Theme</vt:lpstr>
      <vt:lpstr>De retinut</vt:lpstr>
      <vt:lpstr>SUBSTANTA ECONOMICA PERSOANE AFILIATE</vt:lpstr>
      <vt:lpstr> One World / 3 Words</vt:lpstr>
      <vt:lpstr>De verificat pentru control</vt:lpstr>
      <vt:lpstr>OECD 2017/2018 – Substanta economica</vt:lpstr>
      <vt:lpstr>OECD 2017/2018</vt:lpstr>
      <vt:lpstr>OECD 2017/2018 – IDENTIFICAREA TRANZACTIILOR</vt:lpstr>
      <vt:lpstr>OECD 2017/2018 – ANALIZAREA RISCURILOR</vt:lpstr>
      <vt:lpstr>NERECUNOASTERE SAU REINCADRARE TRANZACTIE</vt:lpstr>
      <vt:lpstr>OECD 2017/2018 SEDIUL PERMANENT</vt:lpstr>
      <vt:lpstr>OECD 2017/2018 SEDIUL PERMANENT</vt:lpstr>
      <vt:lpstr>OECD 2017/2018 SEDIUL PERMANENT</vt:lpstr>
      <vt:lpstr>OECD 2017/2018 SEDIUL PERMANENT</vt:lpstr>
      <vt:lpstr>OECD 2017/2018 SEDIUL PERMANENT</vt:lpstr>
      <vt:lpstr>OECD 2017/2018 SEDIUL PERMANENT</vt:lpstr>
      <vt:lpstr>OECD 2017/2018 SEDIUL PERMANENT</vt:lpstr>
      <vt:lpstr>OECD 2017/2018 SEDIUL PERMANENT</vt:lpstr>
      <vt:lpstr>OECD 2017/2018 SEDIUL PERMANENT</vt:lpstr>
      <vt:lpstr>OECD 2017/2018 - RESTRUCTURARE AFACERE</vt:lpstr>
      <vt:lpstr>OECD 2017/2018 RESTRUCTURARE AFACERE</vt:lpstr>
      <vt:lpstr>OECD 2017/2018 RESTRUCTURARE AFACERE</vt:lpstr>
      <vt:lpstr>BEPS - TRANSFER PRICING &amp; RESTRUCTURARE SUBSTANTA ECONOMICA SI RESTRUCTURARE</vt:lpstr>
      <vt:lpstr>BEPS – PRETURI DE TRANSFER &amp; RESTRUCTURARE SUBSTANTA ECONOMICA SI RESTRUCTURARE TRANSFORMARE</vt:lpstr>
      <vt:lpstr>BEPS - TRANSFER PRICING &amp; NECORPORALE</vt:lpstr>
      <vt:lpstr>BEPS – PRETURI DE TRANSFER</vt:lpstr>
      <vt:lpstr>POST BEPS - PRETURI DE TRANSFER</vt:lpstr>
      <vt:lpstr>Prezentare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OECD BEPS REPORT – ECONOMIC SUBSTANCE</dc:title>
  <dc:creator>Alin Irimia</dc:creator>
  <cp:lastModifiedBy>Alin Irimia</cp:lastModifiedBy>
  <cp:revision>70</cp:revision>
  <cp:lastPrinted>2018-04-11T10:16:49Z</cp:lastPrinted>
  <dcterms:created xsi:type="dcterms:W3CDTF">2017-03-06T07:45:39Z</dcterms:created>
  <dcterms:modified xsi:type="dcterms:W3CDTF">2018-10-20T06:32:20Z</dcterms:modified>
</cp:coreProperties>
</file>